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67" r:id="rId4"/>
  </p:sldMasterIdLst>
  <p:notesMasterIdLst>
    <p:notesMasterId r:id="rId24"/>
  </p:notesMasterIdLst>
  <p:sldIdLst>
    <p:sldId id="256" r:id="rId5"/>
    <p:sldId id="272" r:id="rId6"/>
    <p:sldId id="262" r:id="rId7"/>
    <p:sldId id="261" r:id="rId8"/>
    <p:sldId id="265" r:id="rId9"/>
    <p:sldId id="264" r:id="rId10"/>
    <p:sldId id="298" r:id="rId11"/>
    <p:sldId id="329" r:id="rId12"/>
    <p:sldId id="331" r:id="rId13"/>
    <p:sldId id="333" r:id="rId14"/>
    <p:sldId id="335" r:id="rId15"/>
    <p:sldId id="337" r:id="rId16"/>
    <p:sldId id="339" r:id="rId17"/>
    <p:sldId id="340" r:id="rId18"/>
    <p:sldId id="269" r:id="rId19"/>
    <p:sldId id="341" r:id="rId20"/>
    <p:sldId id="342" r:id="rId21"/>
    <p:sldId id="343" r:id="rId22"/>
    <p:sldId id="344" r:id="rId23"/>
    <p:sldId id="270" r:id="rId25"/>
    <p:sldId id="346" r:id="rId26"/>
    <p:sldId id="347" r:id="rId27"/>
    <p:sldId id="338" r:id="rId28"/>
    <p:sldId id="348" r:id="rId29"/>
    <p:sldId id="349" r:id="rId30"/>
    <p:sldId id="350" r:id="rId31"/>
    <p:sldId id="351" r:id="rId32"/>
    <p:sldId id="352" r:id="rId33"/>
    <p:sldId id="353" r:id="rId34"/>
    <p:sldId id="354" r:id="rId35"/>
    <p:sldId id="355" r:id="rId36"/>
    <p:sldId id="357" r:id="rId37"/>
    <p:sldId id="358" r:id="rId38"/>
    <p:sldId id="359" r:id="rId39"/>
    <p:sldId id="360" r:id="rId40"/>
    <p:sldId id="361" r:id="rId41"/>
    <p:sldId id="362" r:id="rId42"/>
    <p:sldId id="363" r:id="rId4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8" d="100"/>
          <a:sy n="138" d="100"/>
        </p:scale>
        <p:origin x="11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notesMaster" Target="notesMasters/notes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anose="020B0604020202020204" pitchFamily="34" charset="0"/>
              </a:defRPr>
            </a:lvl1pPr>
          </a:lstStyle>
          <a:p>
            <a:pPr lvl="0"/>
            <a:r>
              <a:rPr lang="en-US" altLang="ko-KR" dirty="0">
                <a:ea typeface="Malgun Gothic" panose="020B0503020000020004"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anose="020B0604020202020204" pitchFamily="34" charset="0"/>
              </a:defRPr>
            </a:lvl1pPr>
          </a:lstStyle>
          <a:p>
            <a:pPr lvl="0"/>
            <a:r>
              <a:rPr lang="en-US" altLang="ko-KR" dirty="0"/>
              <a:t>INSTERT THE TITLE OF YOUR PRESENTATION HERE</a:t>
            </a:r>
            <a:endParaRPr lang="ko-KR"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0" y="1167594"/>
            <a:ext cx="2880000" cy="2808312"/>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6264000" y="0"/>
            <a:ext cx="2880000" cy="5143499"/>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Images Layout">
    <p:bg>
      <p:bgPr>
        <a:solidFill>
          <a:schemeClr val="bg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6694140" y="2211700"/>
            <a:ext cx="1944216" cy="25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629910" y="2211700"/>
            <a:ext cx="1944216" cy="25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565681" y="2211700"/>
            <a:ext cx="1944216" cy="25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501452" y="447700"/>
            <a:ext cx="1944216" cy="432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ICON SETS LAYOUT</a:t>
            </a:r>
            <a:endParaRPr lang="en-US" altLang="ko-KR" dirty="0"/>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SECTION BREAK</a:t>
            </a:r>
            <a:endParaRPr lang="en-US" altLang="ko-KR" dirty="0"/>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anose="020B0604020202020204" pitchFamily="34" charset="0"/>
              </a:defRPr>
            </a:lvl1pPr>
          </a:lstStyle>
          <a:p>
            <a:pPr lvl="0"/>
            <a:r>
              <a:rPr lang="en-US" altLang="ko-KR" dirty="0"/>
              <a:t>Thank you</a:t>
            </a:r>
            <a:endParaRPr lang="en-US" altLang="ko-KR" dirty="0"/>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6" Type="http://schemas.openxmlformats.org/officeDocument/2006/relationships/theme" Target="../theme/theme2.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3346435"/>
            <a:ext cx="9144000" cy="522725"/>
          </a:xfrm>
        </p:spPr>
        <p:txBody>
          <a:bodyPr/>
          <a:lstStyle/>
          <a:p>
            <a:pPr lvl="0"/>
            <a:r>
              <a:rPr lang="en-US" altLang="ko-KR" sz="3600" dirty="0">
                <a:ea typeface="Malgun Gothic" panose="020B0503020000020004" pitchFamily="50" charset="-127"/>
              </a:rPr>
              <a:t>ĐỒ ÁN CUỐI KỲ</a:t>
            </a:r>
            <a:endParaRPr lang="en-US" altLang="ko-KR" sz="3600" dirty="0">
              <a:ea typeface="Malgun Gothic" panose="020B0503020000020004" pitchFamily="50" charset="-127"/>
            </a:endParaRPr>
          </a:p>
        </p:txBody>
      </p:sp>
      <p:sp>
        <p:nvSpPr>
          <p:cNvPr id="4" name="Text Placeholder 3"/>
          <p:cNvSpPr>
            <a:spLocks noGrp="1"/>
          </p:cNvSpPr>
          <p:nvPr>
            <p:ph type="body" sz="quarter" idx="11"/>
          </p:nvPr>
        </p:nvSpPr>
        <p:spPr>
          <a:xfrm>
            <a:off x="-148" y="3869159"/>
            <a:ext cx="9144000" cy="288032"/>
          </a:xfrm>
        </p:spPr>
        <p:txBody>
          <a:bodyPr/>
          <a:lstStyle/>
          <a:p>
            <a:pPr>
              <a:spcBef>
                <a:spcPts val="0"/>
              </a:spcBef>
              <a:defRPr/>
            </a:pPr>
            <a:r>
              <a:rPr lang="en-US" altLang="ko-KR" dirty="0"/>
              <a:t>QUẢN LÝ ĐĂNG KÝ HỌC PHẦN CỦA SINH VIÊN</a:t>
            </a:r>
            <a:endParaRPr lang="en-US" altLang="ko-KR" dirty="0"/>
          </a:p>
        </p:txBody>
      </p:sp>
      <p:pic>
        <p:nvPicPr>
          <p:cNvPr id="100" name="Picture 99"/>
          <p:cNvPicPr/>
          <p:nvPr/>
        </p:nvPicPr>
        <p:blipFill>
          <a:blip r:embed="rId1"/>
          <a:stretch>
            <a:fillRect/>
          </a:stretch>
        </p:blipFill>
        <p:spPr>
          <a:xfrm>
            <a:off x="7905750" y="0"/>
            <a:ext cx="1180465" cy="678815"/>
          </a:xfrm>
          <a:prstGeom prst="rect">
            <a:avLst/>
          </a:prstGeom>
          <a:noFill/>
          <a:ln w="9525">
            <a:noFill/>
          </a:ln>
        </p:spPr>
      </p:pic>
      <p:sp>
        <p:nvSpPr>
          <p:cNvPr id="7" name="Text Placeholder 1"/>
          <p:cNvSpPr>
            <a:spLocks noGrp="1"/>
          </p:cNvSpPr>
          <p:nvPr/>
        </p:nvSpPr>
        <p:spPr>
          <a:xfrm>
            <a:off x="0" y="4617085"/>
            <a:ext cx="5156200" cy="473710"/>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3600" b="0" kern="1200" baseline="0">
                <a:solidFill>
                  <a:schemeClr val="tx1">
                    <a:lumMod val="75000"/>
                    <a:lumOff val="25000"/>
                  </a:schemeClr>
                </a:solidFill>
                <a:latin typeface="+mj-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1800" dirty="0"/>
              <a:t>MÃ SỐ LỚP HP: DBMS330284_03</a:t>
            </a:r>
            <a:endParaRPr lang="en-US" altLang="ko-KR" sz="1800" dirty="0"/>
          </a:p>
          <a:p>
            <a:r>
              <a:rPr lang="en-US" altLang="ko-KR" sz="1800" dirty="0"/>
              <a:t>GVHD: NGUYỄN THÀNH SƠN</a:t>
            </a:r>
            <a:endParaRPr lang="en-US" altLang="ko-KR" sz="1800" dirty="0"/>
          </a:p>
        </p:txBody>
      </p:sp>
      <p:sp>
        <p:nvSpPr>
          <p:cNvPr id="8" name="Text Placeholder 2"/>
          <p:cNvSpPr>
            <a:spLocks noGrp="1"/>
          </p:cNvSpPr>
          <p:nvPr/>
        </p:nvSpPr>
        <p:spPr>
          <a:xfrm>
            <a:off x="5720080" y="4783455"/>
            <a:ext cx="3457575" cy="288290"/>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en-US" altLang="ko-KR" dirty="0"/>
              <a:t>HỌC KỲ: I – NĂM HỌC: 2022 – 2023</a:t>
            </a:r>
            <a:endParaRPr lang="en-US" altLang="ko-KR" dirty="0"/>
          </a:p>
          <a:p>
            <a:pPr lvl="0"/>
            <a:r>
              <a:rPr lang="en-US" altLang="ko-KR" dirty="0"/>
              <a:t>NHÓM THỰC HIỆN: NHÓM 11</a:t>
            </a:r>
            <a:endParaRPr lang="en-US" altLang="ko-KR"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1000" accel="50000" decel="50000" autoRev="1" fill="hold">
                                          <p:stCondLst>
                                            <p:cond delay="0"/>
                                          </p:stCondLst>
                                        </p:cTn>
                                        <p:tgtEl>
                                          <p:spTgt spid="3">
                                            <p:txEl>
                                              <p:pRg st="0" end="0"/>
                                            </p:txEl>
                                          </p:spTgt>
                                        </p:tgtEl>
                                        <p:attrNameLst>
                                          <p:attrName>ppt_x</p:attrName>
                                          <p:attrName>ppt_y</p:attrName>
                                        </p:attrNameLst>
                                      </p:cBhvr>
                                    </p:animMotion>
                                    <p:animRot by="1500000">
                                      <p:cBhvr>
                                        <p:cTn id="7" dur="500" fill="hold">
                                          <p:stCondLst>
                                            <p:cond delay="0"/>
                                          </p:stCondLst>
                                        </p:cTn>
                                        <p:tgtEl>
                                          <p:spTgt spid="3">
                                            <p:txEl>
                                              <p:pRg st="0" end="0"/>
                                            </p:txEl>
                                          </p:spTgt>
                                        </p:tgtEl>
                                        <p:attrNameLst>
                                          <p:attrName>r</p:attrName>
                                        </p:attrNameLst>
                                      </p:cBhvr>
                                    </p:animRot>
                                    <p:animRot by="-1500000">
                                      <p:cBhvr>
                                        <p:cTn id="8" dur="500" fill="hold">
                                          <p:stCondLst>
                                            <p:cond delay="500"/>
                                          </p:stCondLst>
                                        </p:cTn>
                                        <p:tgtEl>
                                          <p:spTgt spid="3">
                                            <p:txEl>
                                              <p:pRg st="0" end="0"/>
                                            </p:txEl>
                                          </p:spTgt>
                                        </p:tgtEl>
                                        <p:attrNameLst>
                                          <p:attrName>r</p:attrName>
                                        </p:attrNameLst>
                                      </p:cBhvr>
                                    </p:animRot>
                                    <p:animRot by="-1500000">
                                      <p:cBhvr>
                                        <p:cTn id="9" dur="500" fill="hold">
                                          <p:stCondLst>
                                            <p:cond delay="1000"/>
                                          </p:stCondLst>
                                        </p:cTn>
                                        <p:tgtEl>
                                          <p:spTgt spid="3">
                                            <p:txEl>
                                              <p:pRg st="0" end="0"/>
                                            </p:txEl>
                                          </p:spTgt>
                                        </p:tgtEl>
                                        <p:attrNameLst>
                                          <p:attrName>r</p:attrName>
                                        </p:attrNameLst>
                                      </p:cBhvr>
                                    </p:animRot>
                                    <p:animRot by="1500000">
                                      <p:cBhvr>
                                        <p:cTn id="10" dur="500" fill="hold">
                                          <p:stCondLst>
                                            <p:cond delay="150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1"/>
          <p:cNvSpPr txBox="1"/>
          <p:nvPr/>
        </p:nvSpPr>
        <p:spPr>
          <a:xfrm>
            <a:off x="2124075" y="51435"/>
            <a:ext cx="4848860" cy="645160"/>
          </a:xfrm>
          <a:prstGeom prst="rect">
            <a:avLst/>
          </a:prstGeom>
          <a:noFill/>
        </p:spPr>
        <p:txBody>
          <a:bodyPr wrap="square" rtlCol="0" anchor="ctr">
            <a:spAutoFit/>
          </a:bodyPr>
          <a:lstStyle/>
          <a:p>
            <a:pPr algn="l"/>
            <a:r>
              <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rPr>
              <a:t>2.3.Các ràng buộc</a:t>
            </a:r>
            <a:endPar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sp>
        <p:nvSpPr>
          <p:cNvPr id="19" name="TextBox 18"/>
          <p:cNvSpPr txBox="1"/>
          <p:nvPr/>
        </p:nvSpPr>
        <p:spPr>
          <a:xfrm>
            <a:off x="3851659" y="696591"/>
            <a:ext cx="3386923" cy="368299"/>
          </a:xfrm>
          <a:prstGeom prst="rect">
            <a:avLst/>
          </a:prstGeom>
          <a:noFill/>
        </p:spPr>
        <p:txBody>
          <a:bodyPr wrap="square" rtlCol="0" anchor="ctr">
            <a:spAutoFit/>
          </a:bodyPr>
          <a:p>
            <a:r>
              <a:rPr lang="en-US" altLang="ko-KR" b="1" dirty="0">
                <a:solidFill>
                  <a:schemeClr val="accent1"/>
                </a:solidFill>
                <a:cs typeface="Arial" panose="020B0604020202020204" pitchFamily="34" charset="0"/>
              </a:rPr>
              <a:t>2.3.2.Ràng buộc khoá ngoại</a:t>
            </a:r>
            <a:endParaRPr lang="en-US" altLang="ko-KR" b="1" dirty="0">
              <a:solidFill>
                <a:schemeClr val="accent1"/>
              </a:solidFill>
              <a:cs typeface="Arial" panose="020B0604020202020204" pitchFamily="34" charset="0"/>
            </a:endParaRPr>
          </a:p>
        </p:txBody>
      </p:sp>
      <p:sp>
        <p:nvSpPr>
          <p:cNvPr id="14" name="TextBox 17"/>
          <p:cNvSpPr txBox="1"/>
          <p:nvPr/>
        </p:nvSpPr>
        <p:spPr>
          <a:xfrm>
            <a:off x="2123189" y="1131882"/>
            <a:ext cx="7061835" cy="3538220"/>
          </a:xfrm>
          <a:prstGeom prst="rect">
            <a:avLst/>
          </a:prstGeom>
          <a:noFill/>
        </p:spPr>
        <p:txBody>
          <a:bodyPr wrap="square" rtlCol="0" anchor="ctr">
            <a:spAutoFit/>
          </a:bodyPr>
          <a:p>
            <a:r>
              <a:rPr lang="en-US" altLang="ko-KR" sz="1400" dirty="0">
                <a:solidFill>
                  <a:schemeClr val="tx1">
                    <a:lumMod val="75000"/>
                    <a:lumOff val="25000"/>
                  </a:schemeClr>
                </a:solidFill>
                <a:cs typeface="Arial" panose="020B0604020202020204" pitchFamily="34" charset="0"/>
              </a:rPr>
              <a:t>-MaKhoa của bảng Nganh tham chiếu sang MaKhoa của bảng Khoa</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-MaGV của bảng GiangVien tham chiếu sang TenDangNhap của bảng TaiKhoan</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-MaKhoa của bảng GiangVien tham chiếu sang MaKhoa của bảng Khoa</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-MaQL của bảng QuanLy tham chiếu sang TenDangNhap của bảng TaiKhoan</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-MaNganh của bảng Lop tham chiếu sang MaNganh của bảng Nganh</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-MaCTDT của bảng Lop tham chiếu sang MaCTDT của CTDaoTao</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-MaSV của bảng SinhVien tham chiếu sang TenDangNhap của bảng TaiKhoan</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-MaLop của bảng SinhVien tham chiếu sang MaLop của bảng Lop</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-TinhTrangVP của bảng SinhVien tham chiếu sang MaVP của bảng ViPham</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-MaMH của bảng MonHoc_DaoTao tham chiếu sang MaMH của bảng MonHoc</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-MaCTDT của bảng MonHoc_DaoTao tham chiếu sang MaCTDT của bảng CTDaoTao</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-MaNganh của bảng MonHoc_DaoTao tham chiếu sang MaNganh của bảng Nganh</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-MaMHDT của bảng LopHoc tham chiếu sang MaMHDT của bảng MonHoc_DaoTao</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-MaGV của bảng LopHoc tham chiếu sang MaGV của GiangVien</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-MaSV của bảng DangKy tham chiếu sang MaSV của bảng SinhVien</a:t>
            </a:r>
            <a:endParaRPr lang="en-US" altLang="ko-KR" sz="1400" dirty="0">
              <a:solidFill>
                <a:schemeClr val="tx1">
                  <a:lumMod val="75000"/>
                  <a:lumOff val="25000"/>
                </a:schemeClr>
              </a:solidFill>
              <a:cs typeface="Arial" panose="020B0604020202020204" pitchFamily="34" charset="0"/>
            </a:endParaRPr>
          </a:p>
          <a:p>
            <a:r>
              <a:rPr lang="en-US" altLang="ko-KR" sz="1400" dirty="0">
                <a:solidFill>
                  <a:schemeClr val="tx1">
                    <a:lumMod val="75000"/>
                    <a:lumOff val="25000"/>
                  </a:schemeClr>
                </a:solidFill>
                <a:cs typeface="Arial" panose="020B0604020202020204" pitchFamily="34" charset="0"/>
              </a:rPr>
              <a:t>-MaLopHoc của bảng DangKy tham chiếu sang MaLopHoc của LopHoc</a:t>
            </a:r>
            <a:endParaRPr lang="en-US" altLang="ko-KR" sz="1400" dirty="0">
              <a:solidFill>
                <a:schemeClr val="tx1">
                  <a:lumMod val="75000"/>
                  <a:lumOff val="25000"/>
                </a:schemeClr>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par>
                          <p:cTn id="10" fill="hold">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1"/>
          <p:cNvSpPr txBox="1"/>
          <p:nvPr/>
        </p:nvSpPr>
        <p:spPr>
          <a:xfrm>
            <a:off x="2124075" y="51435"/>
            <a:ext cx="4848860" cy="645160"/>
          </a:xfrm>
          <a:prstGeom prst="rect">
            <a:avLst/>
          </a:prstGeom>
          <a:noFill/>
        </p:spPr>
        <p:txBody>
          <a:bodyPr wrap="square" rtlCol="0" anchor="ctr">
            <a:spAutoFit/>
          </a:bodyPr>
          <a:lstStyle/>
          <a:p>
            <a:pPr algn="l"/>
            <a:r>
              <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rPr>
              <a:t>2.3.Các ràng buộc</a:t>
            </a:r>
            <a:endPar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sp>
        <p:nvSpPr>
          <p:cNvPr id="19" name="TextBox 18"/>
          <p:cNvSpPr txBox="1"/>
          <p:nvPr/>
        </p:nvSpPr>
        <p:spPr>
          <a:xfrm>
            <a:off x="2526665" y="553085"/>
            <a:ext cx="6285230" cy="368300"/>
          </a:xfrm>
          <a:prstGeom prst="rect">
            <a:avLst/>
          </a:prstGeom>
          <a:noFill/>
        </p:spPr>
        <p:txBody>
          <a:bodyPr wrap="square" rtlCol="0" anchor="ctr">
            <a:spAutoFit/>
          </a:bodyPr>
          <a:p>
            <a:r>
              <a:rPr lang="en-US" altLang="ko-KR" b="1" dirty="0">
                <a:solidFill>
                  <a:schemeClr val="accent1"/>
                </a:solidFill>
                <a:cs typeface="Arial" panose="020B0604020202020204" pitchFamily="34" charset="0"/>
              </a:rPr>
              <a:t>2.3.3.Ràng buộc với khóa ngoại với DELETE CASCADE</a:t>
            </a:r>
            <a:endParaRPr lang="en-US" altLang="ko-KR" b="1" dirty="0">
              <a:solidFill>
                <a:schemeClr val="accent1"/>
              </a:solidFill>
              <a:cs typeface="Arial" panose="020B0604020202020204" pitchFamily="34" charset="0"/>
            </a:endParaRPr>
          </a:p>
        </p:txBody>
      </p:sp>
      <p:sp>
        <p:nvSpPr>
          <p:cNvPr id="14" name="TextBox 17"/>
          <p:cNvSpPr txBox="1"/>
          <p:nvPr/>
        </p:nvSpPr>
        <p:spPr>
          <a:xfrm>
            <a:off x="0" y="821055"/>
            <a:ext cx="9185275" cy="4161790"/>
          </a:xfrm>
          <a:prstGeom prst="rect">
            <a:avLst/>
          </a:prstGeom>
          <a:noFill/>
        </p:spPr>
        <p:txBody>
          <a:bodyPr wrap="square" rtlCol="0" anchor="ctr">
            <a:spAutoFit/>
          </a:bodyPr>
          <a:p>
            <a:r>
              <a:rPr lang="en-US" altLang="ko-KR" sz="1150" dirty="0">
                <a:solidFill>
                  <a:schemeClr val="tx1">
                    <a:lumMod val="75000"/>
                    <a:lumOff val="25000"/>
                  </a:schemeClr>
                </a:solidFill>
                <a:cs typeface="Arial" panose="020B0604020202020204" pitchFamily="34" charset="0"/>
              </a:rPr>
              <a:t>-MaKhoa của bảng Khoa sau khi xóa thì trên MaKhoa của bảng Nganh sẽ set Null hoặc cập nhật thì trên MaKhoa của bảng Nganh cũng sẽ thực hiện cập nhật.</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TaiKhoan thì bảng GiangVien cũng sẽ xóa dòng có MaGV trùng với TenDangNhap.</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-TenDangNhap của bảng TaiKhoan sau khi xóa thì bảng QuanLy cũng sẽ xóa dòng có MaQL trùng với TenDangNhap.</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Nganh thì thuộc tính MaNganh của bảng Lop trùng với MaNganh của bảng Nganh sẽ trả về null. </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CTDaoTao thì thuộc tính MaCTDT của bảng Lop trùng với MaCTDT của bảng CTDaoTao sẽ trả về null.</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TaiKhoan thì bảng SinhVien cũng sẽ xóa dòng có MaSV trùng với TenDangNhap của bảng TaiKhoan.</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Lop thì sẽ xóa dòng có thuộc tính MaLop của bảng SinhVien trùng với thuộc MaLop của bảng Lop hoặc sau khi cập nhật thì thuộc tính MaLop của bảng SinhVien cũng sẽ cập nhật theo.</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cập nhật thuộc tính MaVP của bảng ViPham thì thuộc tính TinhTrangVP của bảng SinhVien cũng sẽ được cập nhât.</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MonHoc thì sẽ xóa dòng có thuộc tính MaMH của bảng MonHoc_DaoTao trùng với MaMH của bảng MonHoc.</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CTDaoTao thì sẽ xóa dòng có thuộc tính MaCTDT của bảng MonHoc_DaoTao trùng với MaCTDT của bảng MonHoc_DaoTao.</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Nganh thì sẽ xóa dòng có thuộc tính MaNganh của bảng MonHoc_DaoTao trùng với MaNganh của bảng Nganh.</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MonHoc_DaoTao thì sẽ xóa dòng có thuộc tính MaMHDT của bảng LopHoc trùng với thuộc tính MaMHDT của bảng MonHoc_DaoTao.</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GiangVien thì thuộc tính MaGV của bảng LopHoc trung với thuộc tính MaGV của bảng GiangVien sẽ trả về null.</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SinhVien thì sẽ xóa dòng có thuộc tính MaSV của bảng DangKy trùng với thuộc tính MaSV của bảng SinhVien.</a:t>
            </a:r>
            <a:endParaRPr lang="en-US" altLang="ko-KR" sz="1150" dirty="0">
              <a:solidFill>
                <a:schemeClr val="tx1">
                  <a:lumMod val="75000"/>
                  <a:lumOff val="25000"/>
                </a:schemeClr>
              </a:solidFill>
              <a:cs typeface="Arial" panose="020B0604020202020204" pitchFamily="34" charset="0"/>
            </a:endParaRPr>
          </a:p>
          <a:p>
            <a:r>
              <a:rPr lang="en-US" altLang="ko-KR" sz="1150" dirty="0">
                <a:solidFill>
                  <a:schemeClr val="tx1">
                    <a:lumMod val="75000"/>
                    <a:lumOff val="25000"/>
                  </a:schemeClr>
                </a:solidFill>
                <a:cs typeface="Arial" panose="020B0604020202020204" pitchFamily="34" charset="0"/>
              </a:rPr>
              <a:t>-Sau khi xóa một dòng của bảng LopHoc thì sẽ xóa dòng có thuộc tính MaLopHoc của bảng DangKy trung với MaLopHoc của LopHoc.</a:t>
            </a:r>
            <a:endParaRPr lang="en-US" altLang="ko-KR" sz="1150" dirty="0">
              <a:solidFill>
                <a:schemeClr val="tx1">
                  <a:lumMod val="75000"/>
                  <a:lumOff val="25000"/>
                </a:schemeClr>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checkerboard(across)">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3710" y="304800"/>
            <a:ext cx="4848860" cy="645160"/>
          </a:xfrm>
          <a:prstGeom prst="rect">
            <a:avLst/>
          </a:prstGeom>
          <a:noFill/>
        </p:spPr>
        <p:txBody>
          <a:bodyPr wrap="square" rtlCol="0" anchor="ctr">
            <a:spAutoFit/>
          </a:bodyPr>
          <a:lstStyle/>
          <a:p>
            <a:pPr algn="l"/>
            <a:r>
              <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rPr>
              <a:t>2.3.Các ràng buộc</a:t>
            </a:r>
            <a:endPar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grpSp>
        <p:nvGrpSpPr>
          <p:cNvPr id="17" name="Group 16"/>
          <p:cNvGrpSpPr/>
          <p:nvPr/>
        </p:nvGrpSpPr>
        <p:grpSpPr>
          <a:xfrm>
            <a:off x="4644390" y="1014727"/>
            <a:ext cx="4387850" cy="2682558"/>
            <a:chOff x="1400569" y="1131912"/>
            <a:chExt cx="6811423" cy="2655131"/>
          </a:xfrm>
        </p:grpSpPr>
        <p:sp>
          <p:nvSpPr>
            <p:cNvPr id="18" name="TextBox 17"/>
            <p:cNvSpPr txBox="1"/>
            <p:nvPr/>
          </p:nvSpPr>
          <p:spPr>
            <a:xfrm>
              <a:off x="1400569" y="1746907"/>
              <a:ext cx="6811423" cy="2040136"/>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anose="020B0604020202020204" pitchFamily="34" charset="0"/>
                </a:rPr>
                <a:t>+Khi sinh viên đăng ký lớp học thì số lượng không được vượt quá giới hạn của lớp học</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+Khi sinh viên bị vi phạm thì không thể đăng ký môn học</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+Lớp học không thể bị trùng tiết bắt đầu hoặc kết thúc</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+Giảng viên không thể dạy cùng một lớp học khi trùng tiết bắt đầu hoặc tiết kết thúc</a:t>
              </a:r>
              <a:endParaRPr lang="en-US" altLang="ko-KR" sz="1600" dirty="0">
                <a:solidFill>
                  <a:schemeClr val="tx1">
                    <a:lumMod val="75000"/>
                    <a:lumOff val="25000"/>
                  </a:schemeClr>
                </a:solidFill>
                <a:cs typeface="Arial" panose="020B0604020202020204" pitchFamily="34" charset="0"/>
              </a:endParaRPr>
            </a:p>
          </p:txBody>
        </p:sp>
        <p:sp>
          <p:nvSpPr>
            <p:cNvPr id="19" name="TextBox 18"/>
            <p:cNvSpPr txBox="1"/>
            <p:nvPr/>
          </p:nvSpPr>
          <p:spPr>
            <a:xfrm>
              <a:off x="1574655" y="1131912"/>
              <a:ext cx="5257647" cy="364534"/>
            </a:xfrm>
            <a:prstGeom prst="rect">
              <a:avLst/>
            </a:prstGeom>
            <a:noFill/>
          </p:spPr>
          <p:txBody>
            <a:bodyPr wrap="square" rtlCol="0" anchor="ctr">
              <a:spAutoFit/>
            </a:bodyPr>
            <a:lstStyle/>
            <a:p>
              <a:r>
                <a:rPr lang="en-US" altLang="ko-KR" b="1" dirty="0">
                  <a:solidFill>
                    <a:schemeClr val="accent1"/>
                  </a:solidFill>
                  <a:cs typeface="Arial" panose="020B0604020202020204" pitchFamily="34" charset="0"/>
                </a:rPr>
                <a:t>2.3.4.Ràng buộc với trigger</a:t>
              </a:r>
              <a:endParaRPr lang="en-US" altLang="ko-KR" b="1" dirty="0">
                <a:solidFill>
                  <a:schemeClr val="accent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p:nvPr/>
        </p:nvSpPr>
        <p:spPr>
          <a:xfrm>
            <a:off x="22225" y="52070"/>
            <a:ext cx="9121775" cy="57594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cs typeface="Arial" panose="020B0604020202020204" pitchFamily="34" charset="0"/>
              </a:rPr>
              <a:t>2.4.	Cài đặt cơ sở dữ liệu và các ràng buộc</a:t>
            </a:r>
            <a:endParaRPr lang="en-US" sz="3600" dirty="0">
              <a:solidFill>
                <a:schemeClr val="tx1">
                  <a:lumMod val="75000"/>
                  <a:lumOff val="25000"/>
                </a:schemeClr>
              </a:solidFill>
              <a:cs typeface="Arial" panose="020B0604020202020204" pitchFamily="34" charset="0"/>
            </a:endParaRPr>
          </a:p>
        </p:txBody>
      </p:sp>
      <p:grpSp>
        <p:nvGrpSpPr>
          <p:cNvPr id="30" name="Group 29"/>
          <p:cNvGrpSpPr/>
          <p:nvPr/>
        </p:nvGrpSpPr>
        <p:grpSpPr>
          <a:xfrm>
            <a:off x="2915758" y="1504336"/>
            <a:ext cx="5611091" cy="576000"/>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anose="020B0604020202020204" pitchFamily="34" charset="0"/>
                </a:rPr>
                <a:t>01</a:t>
              </a:r>
              <a:endParaRPr lang="en-US" altLang="ko-KR" sz="2400" b="1" dirty="0">
                <a:solidFill>
                  <a:schemeClr val="accent1"/>
                </a:solidFill>
                <a:cs typeface="Arial" panose="020B0604020202020204" pitchFamily="34" charset="0"/>
              </a:endParaRPr>
            </a:p>
          </p:txBody>
        </p:sp>
        <p:sp>
          <p:nvSpPr>
            <p:cNvPr id="7" name="TextBox 6"/>
            <p:cNvSpPr txBox="1"/>
            <p:nvPr/>
          </p:nvSpPr>
          <p:spPr bwMode="auto">
            <a:xfrm>
              <a:off x="3667248" y="1151166"/>
              <a:ext cx="4752528" cy="5219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2.4.2.1.Khi sinh viên đăng ký môn học khi số lượng lớp học tối đa thì sinh viên không thể đăng ký</a:t>
              </a:r>
              <a:endParaRPr lang="en-US" altLang="ko-KR" sz="1400" b="1" dirty="0">
                <a:solidFill>
                  <a:schemeClr val="bg1"/>
                </a:solidFill>
                <a:cs typeface="Arial" panose="020B0604020202020204" pitchFamily="34" charset="0"/>
              </a:endParaRPr>
            </a:p>
          </p:txBody>
        </p:sp>
      </p:grpSp>
      <p:grpSp>
        <p:nvGrpSpPr>
          <p:cNvPr id="31" name="Group 30"/>
          <p:cNvGrpSpPr/>
          <p:nvPr/>
        </p:nvGrpSpPr>
        <p:grpSpPr>
          <a:xfrm>
            <a:off x="2915758" y="2180913"/>
            <a:ext cx="5611091" cy="576000"/>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anose="020B0604020202020204" pitchFamily="34" charset="0"/>
                </a:rPr>
                <a:t>02</a:t>
              </a:r>
              <a:endParaRPr lang="en-US" altLang="ko-KR" sz="2400" b="1" dirty="0">
                <a:solidFill>
                  <a:schemeClr val="accent2"/>
                </a:solidFill>
                <a:cs typeface="Arial" panose="020B0604020202020204" pitchFamily="34" charset="0"/>
              </a:endParaRPr>
            </a:p>
          </p:txBody>
        </p:sp>
        <p:sp>
          <p:nvSpPr>
            <p:cNvPr id="18" name="TextBox 17"/>
            <p:cNvSpPr txBox="1"/>
            <p:nvPr/>
          </p:nvSpPr>
          <p:spPr bwMode="auto">
            <a:xfrm>
              <a:off x="3667248" y="2043008"/>
              <a:ext cx="4752528" cy="5219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2.4.2.2.Khi sinh viên bị vi phạm thì không thể đăng ký môn học</a:t>
              </a:r>
              <a:endParaRPr lang="en-US" altLang="ko-KR" sz="1400" b="1" dirty="0">
                <a:solidFill>
                  <a:schemeClr val="bg1"/>
                </a:solidFill>
                <a:cs typeface="Arial" panose="020B0604020202020204" pitchFamily="34" charset="0"/>
              </a:endParaRPr>
            </a:p>
          </p:txBody>
        </p:sp>
      </p:grpSp>
      <p:grpSp>
        <p:nvGrpSpPr>
          <p:cNvPr id="32" name="Group 31"/>
          <p:cNvGrpSpPr/>
          <p:nvPr/>
        </p:nvGrpSpPr>
        <p:grpSpPr>
          <a:xfrm>
            <a:off x="2915758" y="2929245"/>
            <a:ext cx="5611091" cy="576000"/>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anose="020B0604020202020204" pitchFamily="34" charset="0"/>
                </a:rPr>
                <a:t>03</a:t>
              </a:r>
              <a:endParaRPr lang="en-US" altLang="ko-KR" sz="2400" b="1" dirty="0">
                <a:solidFill>
                  <a:schemeClr val="accent3"/>
                </a:solidFill>
                <a:cs typeface="Arial" panose="020B0604020202020204" pitchFamily="34" charset="0"/>
              </a:endParaRPr>
            </a:p>
          </p:txBody>
        </p:sp>
        <p:sp>
          <p:nvSpPr>
            <p:cNvPr id="23" name="TextBox 22"/>
            <p:cNvSpPr txBox="1"/>
            <p:nvPr/>
          </p:nvSpPr>
          <p:spPr bwMode="auto">
            <a:xfrm>
              <a:off x="3666963" y="2950836"/>
              <a:ext cx="4614545" cy="5219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2.4.2.3.Khi thực hiện cập nhật hay thêm lớp học thì không thể bị trùng nhau tiết bắt đầu hoặc kết thúc</a:t>
              </a:r>
              <a:endParaRPr lang="en-US" altLang="ko-KR" sz="1400" b="1" dirty="0">
                <a:solidFill>
                  <a:schemeClr val="bg1"/>
                </a:solidFill>
                <a:cs typeface="Arial" panose="020B0604020202020204" pitchFamily="34" charset="0"/>
              </a:endParaRPr>
            </a:p>
          </p:txBody>
        </p:sp>
      </p:grpSp>
      <p:grpSp>
        <p:nvGrpSpPr>
          <p:cNvPr id="33" name="Group 32"/>
          <p:cNvGrpSpPr/>
          <p:nvPr/>
        </p:nvGrpSpPr>
        <p:grpSpPr>
          <a:xfrm>
            <a:off x="2922108" y="3739807"/>
            <a:ext cx="5611091" cy="576000"/>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anose="020B0604020202020204" pitchFamily="34" charset="0"/>
                </a:rPr>
                <a:t>04</a:t>
              </a:r>
              <a:endParaRPr lang="en-US" altLang="ko-KR" sz="2400" b="1" dirty="0">
                <a:solidFill>
                  <a:schemeClr val="accent4"/>
                </a:solidFill>
                <a:cs typeface="Arial" panose="020B0604020202020204" pitchFamily="34" charset="0"/>
              </a:endParaRPr>
            </a:p>
          </p:txBody>
        </p:sp>
        <p:sp>
          <p:nvSpPr>
            <p:cNvPr id="28" name="TextBox 27"/>
            <p:cNvSpPr txBox="1"/>
            <p:nvPr/>
          </p:nvSpPr>
          <p:spPr bwMode="auto">
            <a:xfrm>
              <a:off x="3666963" y="3826802"/>
              <a:ext cx="4559300" cy="5219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2.4.2.4.Không thể xếp giảng viên dạy cùng một lớp hoặc trùng tiết dạy</a:t>
              </a:r>
              <a:endParaRPr lang="en-US" altLang="ko-KR" sz="1400" b="1" dirty="0">
                <a:solidFill>
                  <a:schemeClr val="bg1"/>
                </a:solidFill>
                <a:cs typeface="Arial" panose="020B0604020202020204" pitchFamily="34" charset="0"/>
              </a:endParaRPr>
            </a:p>
          </p:txBody>
        </p:sp>
      </p:grpSp>
      <p:sp>
        <p:nvSpPr>
          <p:cNvPr id="19" name="TextBox 18"/>
          <p:cNvSpPr txBox="1"/>
          <p:nvPr/>
        </p:nvSpPr>
        <p:spPr>
          <a:xfrm>
            <a:off x="2482215" y="628015"/>
            <a:ext cx="5836920" cy="368300"/>
          </a:xfrm>
          <a:prstGeom prst="rect">
            <a:avLst/>
          </a:prstGeom>
          <a:noFill/>
        </p:spPr>
        <p:txBody>
          <a:bodyPr wrap="square" rtlCol="0" anchor="ctr">
            <a:spAutoFit/>
          </a:bodyPr>
          <a:p>
            <a:r>
              <a:rPr lang="en-US" altLang="ko-KR" b="1" dirty="0">
                <a:solidFill>
                  <a:schemeClr val="accent1"/>
                </a:solidFill>
                <a:cs typeface="Arial" panose="020B0604020202020204" pitchFamily="34" charset="0"/>
              </a:rPr>
              <a:t>2.4.1.	Tạo bảng và các ràng buộc đơn giản	</a:t>
            </a:r>
            <a:endParaRPr lang="en-US" altLang="ko-KR" b="1" dirty="0">
              <a:solidFill>
                <a:schemeClr val="accent1"/>
              </a:solidFill>
              <a:cs typeface="Arial" panose="020B0604020202020204" pitchFamily="34" charset="0"/>
            </a:endParaRPr>
          </a:p>
        </p:txBody>
      </p:sp>
      <p:sp>
        <p:nvSpPr>
          <p:cNvPr id="12" name="TextBox 18"/>
          <p:cNvSpPr txBox="1"/>
          <p:nvPr/>
        </p:nvSpPr>
        <p:spPr>
          <a:xfrm>
            <a:off x="2482215" y="1066165"/>
            <a:ext cx="5836920" cy="368300"/>
          </a:xfrm>
          <a:prstGeom prst="rect">
            <a:avLst/>
          </a:prstGeom>
          <a:noFill/>
        </p:spPr>
        <p:txBody>
          <a:bodyPr wrap="square" rtlCol="0" anchor="ctr">
            <a:spAutoFit/>
          </a:bodyPr>
          <a:p>
            <a:r>
              <a:rPr lang="en-US" altLang="ko-KR" b="1" dirty="0">
                <a:solidFill>
                  <a:schemeClr val="accent1"/>
                </a:solidFill>
                <a:cs typeface="Arial" panose="020B0604020202020204" pitchFamily="34" charset="0"/>
              </a:rPr>
              <a:t>2.4.2.     Viết trigger kiểm tra ràng buộc phức tạp</a:t>
            </a:r>
            <a:endParaRPr lang="en-US" altLang="ko-KR" b="1" dirty="0">
              <a:solidFill>
                <a:schemeClr val="accent1"/>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grpId="0" nodeType="clickEffect">
                                  <p:stCondLst>
                                    <p:cond delay="0"/>
                                  </p:stCondLst>
                                  <p:childTnLst>
                                    <p:set>
                                      <p:cBhvr>
                                        <p:cTn id="12" dur="1000"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ppt_x"/>
                                          </p:val>
                                        </p:tav>
                                        <p:tav tm="100000">
                                          <p:val>
                                            <p:strVal val="#ppt_x"/>
                                          </p:val>
                                        </p:tav>
                                      </p:tavLst>
                                    </p:anim>
                                    <p:anim calcmode="lin" valueType="num">
                                      <p:cBhvr additive="base">
                                        <p:cTn id="14"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checkerboard(across)">
                                      <p:cBhvr>
                                        <p:cTn id="19" dur="500"/>
                                        <p:tgtEl>
                                          <p:spTgt spid="30"/>
                                        </p:tgtEl>
                                      </p:cBhvr>
                                    </p:animEffect>
                                  </p:childTnLst>
                                </p:cTn>
                              </p:par>
                            </p:childTnLst>
                          </p:cTn>
                        </p:par>
                        <p:par>
                          <p:cTn id="20" fill="hold">
                            <p:stCondLst>
                              <p:cond delay="500"/>
                            </p:stCondLst>
                            <p:childTnLst>
                              <p:par>
                                <p:cTn id="21" presetID="5" presetClass="entr" presetSubtype="1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checkerboard(across)">
                                      <p:cBhvr>
                                        <p:cTn id="23" dur="500"/>
                                        <p:tgtEl>
                                          <p:spTgt spid="31"/>
                                        </p:tgtEl>
                                      </p:cBhvr>
                                    </p:animEffect>
                                  </p:childTnLst>
                                </p:cTn>
                              </p:par>
                            </p:childTnLst>
                          </p:cTn>
                        </p:par>
                        <p:par>
                          <p:cTn id="24" fill="hold">
                            <p:stCondLst>
                              <p:cond delay="1000"/>
                            </p:stCondLst>
                            <p:childTnLst>
                              <p:par>
                                <p:cTn id="25" presetID="5" presetClass="entr" presetSubtype="10"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checkerboard(across)">
                                      <p:cBhvr>
                                        <p:cTn id="27" dur="500"/>
                                        <p:tgtEl>
                                          <p:spTgt spid="32"/>
                                        </p:tgtEl>
                                      </p:cBhvr>
                                    </p:animEffect>
                                  </p:childTnLst>
                                </p:cTn>
                              </p:par>
                            </p:childTnLst>
                          </p:cTn>
                        </p:par>
                        <p:par>
                          <p:cTn id="28" fill="hold">
                            <p:stCondLst>
                              <p:cond delay="1500"/>
                            </p:stCondLst>
                            <p:childTnLst>
                              <p:par>
                                <p:cTn id="29" presetID="5" presetClass="entr" presetSubtype="1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checkerboard(across)">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2991323" y="1148736"/>
            <a:ext cx="5611091" cy="576000"/>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anose="020B0604020202020204" pitchFamily="34" charset="0"/>
                </a:rPr>
                <a:t>01</a:t>
              </a:r>
              <a:endParaRPr lang="en-US" altLang="ko-KR" sz="2400" b="1" dirty="0">
                <a:solidFill>
                  <a:schemeClr val="accent1"/>
                </a:solidFill>
                <a:cs typeface="Arial" panose="020B0604020202020204" pitchFamily="34" charset="0"/>
              </a:endParaRPr>
            </a:p>
          </p:txBody>
        </p:sp>
        <p:sp>
          <p:nvSpPr>
            <p:cNvPr id="7" name="TextBox 6"/>
            <p:cNvSpPr txBox="1"/>
            <p:nvPr/>
          </p:nvSpPr>
          <p:spPr bwMode="auto">
            <a:xfrm>
              <a:off x="3667248" y="1258798"/>
              <a:ext cx="4752528" cy="30670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2.4.3.1.Danh sách sinh viên không bị cấm đăng ký</a:t>
              </a:r>
              <a:endParaRPr lang="en-US" altLang="ko-KR" sz="1400" b="1" dirty="0">
                <a:solidFill>
                  <a:schemeClr val="bg1"/>
                </a:solidFill>
                <a:cs typeface="Arial" panose="020B0604020202020204" pitchFamily="34" charset="0"/>
              </a:endParaRPr>
            </a:p>
          </p:txBody>
        </p:sp>
      </p:grpSp>
      <p:grpSp>
        <p:nvGrpSpPr>
          <p:cNvPr id="31" name="Group 30"/>
          <p:cNvGrpSpPr/>
          <p:nvPr/>
        </p:nvGrpSpPr>
        <p:grpSpPr>
          <a:xfrm>
            <a:off x="2984973" y="1951678"/>
            <a:ext cx="5611091" cy="576000"/>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anose="020B0604020202020204" pitchFamily="34" charset="0"/>
                </a:rPr>
                <a:t>02</a:t>
              </a:r>
              <a:endParaRPr lang="en-US" altLang="ko-KR" sz="2400" b="1" dirty="0">
                <a:solidFill>
                  <a:schemeClr val="accent2"/>
                </a:solidFill>
                <a:cs typeface="Arial" panose="020B0604020202020204" pitchFamily="34" charset="0"/>
              </a:endParaRPr>
            </a:p>
          </p:txBody>
        </p:sp>
        <p:sp>
          <p:nvSpPr>
            <p:cNvPr id="18" name="TextBox 17"/>
            <p:cNvSpPr txBox="1"/>
            <p:nvPr/>
          </p:nvSpPr>
          <p:spPr bwMode="auto">
            <a:xfrm>
              <a:off x="3667248" y="2150640"/>
              <a:ext cx="4752528" cy="30670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2.4.3.2.Danh sách sinh viên bị cấm đăng ký</a:t>
              </a:r>
              <a:endParaRPr lang="en-US" altLang="ko-KR" sz="1400" b="1" dirty="0">
                <a:solidFill>
                  <a:schemeClr val="bg1"/>
                </a:solidFill>
                <a:cs typeface="Arial" panose="020B0604020202020204" pitchFamily="34" charset="0"/>
              </a:endParaRPr>
            </a:p>
          </p:txBody>
        </p:sp>
      </p:grpSp>
      <p:grpSp>
        <p:nvGrpSpPr>
          <p:cNvPr id="32" name="Group 31"/>
          <p:cNvGrpSpPr/>
          <p:nvPr/>
        </p:nvGrpSpPr>
        <p:grpSpPr>
          <a:xfrm>
            <a:off x="2984973" y="2771765"/>
            <a:ext cx="5611091" cy="576000"/>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anose="020B0604020202020204" pitchFamily="34" charset="0"/>
                </a:rPr>
                <a:t>03</a:t>
              </a:r>
              <a:endParaRPr lang="en-US" altLang="ko-KR" sz="2400" b="1" dirty="0">
                <a:solidFill>
                  <a:schemeClr val="accent3"/>
                </a:solidFill>
                <a:cs typeface="Arial" panose="020B0604020202020204" pitchFamily="34" charset="0"/>
              </a:endParaRPr>
            </a:p>
          </p:txBody>
        </p:sp>
        <p:sp>
          <p:nvSpPr>
            <p:cNvPr id="23" name="TextBox 22"/>
            <p:cNvSpPr txBox="1"/>
            <p:nvPr/>
          </p:nvSpPr>
          <p:spPr bwMode="auto">
            <a:xfrm>
              <a:off x="3666963" y="2950836"/>
              <a:ext cx="4614545" cy="5219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2.4.3.3.Danh sách hiển thị tổng số tín chỉ của sinh viên</a:t>
              </a:r>
              <a:endParaRPr lang="en-US" altLang="ko-KR" sz="1400" b="1" dirty="0">
                <a:solidFill>
                  <a:schemeClr val="bg1"/>
                </a:solidFill>
                <a:cs typeface="Arial" panose="020B0604020202020204" pitchFamily="34" charset="0"/>
              </a:endParaRPr>
            </a:p>
          </p:txBody>
        </p:sp>
      </p:grpSp>
      <p:grpSp>
        <p:nvGrpSpPr>
          <p:cNvPr id="33" name="Group 32"/>
          <p:cNvGrpSpPr/>
          <p:nvPr/>
        </p:nvGrpSpPr>
        <p:grpSpPr>
          <a:xfrm>
            <a:off x="2991323" y="3582327"/>
            <a:ext cx="5611091" cy="576000"/>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anose="020B0604020202020204" pitchFamily="34" charset="0"/>
                </a:rPr>
                <a:t>04</a:t>
              </a:r>
              <a:endParaRPr lang="en-US" altLang="ko-KR" sz="2400" b="1" dirty="0">
                <a:solidFill>
                  <a:schemeClr val="accent4"/>
                </a:solidFill>
                <a:cs typeface="Arial" panose="020B0604020202020204" pitchFamily="34" charset="0"/>
              </a:endParaRPr>
            </a:p>
          </p:txBody>
        </p:sp>
        <p:sp>
          <p:nvSpPr>
            <p:cNvPr id="28" name="TextBox 27"/>
            <p:cNvSpPr txBox="1"/>
            <p:nvPr/>
          </p:nvSpPr>
          <p:spPr bwMode="auto">
            <a:xfrm>
              <a:off x="3667248" y="3934324"/>
              <a:ext cx="4752528" cy="30670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2.4.3.4.Danh sách hiển thị môn học đào tạo</a:t>
              </a:r>
              <a:endParaRPr lang="en-US" altLang="ko-KR" sz="1400" b="1" dirty="0">
                <a:solidFill>
                  <a:schemeClr val="bg1"/>
                </a:solidFill>
                <a:cs typeface="Arial" panose="020B0604020202020204" pitchFamily="34" charset="0"/>
              </a:endParaRPr>
            </a:p>
          </p:txBody>
        </p:sp>
      </p:grpSp>
      <p:grpSp>
        <p:nvGrpSpPr>
          <p:cNvPr id="2" name="Group 1"/>
          <p:cNvGrpSpPr/>
          <p:nvPr/>
        </p:nvGrpSpPr>
        <p:grpSpPr>
          <a:xfrm>
            <a:off x="2988148" y="4424337"/>
            <a:ext cx="5611091" cy="576000"/>
            <a:chOff x="2984973" y="3807117"/>
            <a:chExt cx="5611091" cy="576000"/>
          </a:xfrm>
        </p:grpSpPr>
        <p:sp>
          <p:nvSpPr>
            <p:cNvPr id="8" name="Round Same Side Corner Rectangle 7"/>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9"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0" name="TextBox 26"/>
            <p:cNvSpPr txBox="1"/>
            <p:nvPr/>
          </p:nvSpPr>
          <p:spPr>
            <a:xfrm>
              <a:off x="2988072" y="3910650"/>
              <a:ext cx="569802" cy="368935"/>
            </a:xfrm>
            <a:prstGeom prst="rect">
              <a:avLst/>
            </a:prstGeom>
            <a:noFill/>
          </p:spPr>
          <p:txBody>
            <a:bodyPr wrap="square" tIns="0" bIns="0" rtlCol="0" anchor="ctr">
              <a:spAutoFit/>
            </a:bodyPr>
            <a:lstStyle/>
            <a:p>
              <a:pPr algn="ctr"/>
              <a:r>
                <a:rPr lang="en-US" altLang="ko-KR" sz="2400" b="1" dirty="0">
                  <a:solidFill>
                    <a:schemeClr val="accent4"/>
                  </a:solidFill>
                  <a:cs typeface="Arial" panose="020B0604020202020204" pitchFamily="34" charset="0"/>
                </a:rPr>
                <a:t>05</a:t>
              </a:r>
              <a:endParaRPr lang="en-US" altLang="ko-KR" sz="2400" b="1" dirty="0">
                <a:solidFill>
                  <a:schemeClr val="accent4"/>
                </a:solidFill>
                <a:cs typeface="Arial" panose="020B0604020202020204" pitchFamily="34" charset="0"/>
              </a:endParaRPr>
            </a:p>
          </p:txBody>
        </p:sp>
        <p:sp>
          <p:nvSpPr>
            <p:cNvPr id="11" name="TextBox 27"/>
            <p:cNvSpPr txBox="1"/>
            <p:nvPr/>
          </p:nvSpPr>
          <p:spPr bwMode="auto">
            <a:xfrm>
              <a:off x="3667248" y="3934324"/>
              <a:ext cx="4752528" cy="30670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2.4.3.5.Danh sách hiển thị sinh viên lớp</a:t>
              </a:r>
              <a:endParaRPr lang="en-US" altLang="ko-KR" sz="1400" b="1" dirty="0">
                <a:solidFill>
                  <a:schemeClr val="bg1"/>
                </a:solidFill>
                <a:cs typeface="Arial" panose="020B0604020202020204" pitchFamily="34" charset="0"/>
              </a:endParaRPr>
            </a:p>
          </p:txBody>
        </p:sp>
      </p:grpSp>
      <p:sp>
        <p:nvSpPr>
          <p:cNvPr id="12" name="Title 2"/>
          <p:cNvSpPr txBox="1"/>
          <p:nvPr/>
        </p:nvSpPr>
        <p:spPr>
          <a:xfrm>
            <a:off x="22225" y="52070"/>
            <a:ext cx="9121775" cy="57594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cs typeface="Arial" panose="020B0604020202020204" pitchFamily="34" charset="0"/>
              </a:rPr>
              <a:t>2.4.	Cài đặt cơ sở dữ liệu và các ràng buộc</a:t>
            </a:r>
            <a:endParaRPr lang="en-US" sz="3600" dirty="0">
              <a:solidFill>
                <a:schemeClr val="tx1">
                  <a:lumMod val="75000"/>
                  <a:lumOff val="25000"/>
                </a:schemeClr>
              </a:solidFill>
              <a:cs typeface="Arial" panose="020B0604020202020204" pitchFamily="34" charset="0"/>
            </a:endParaRPr>
          </a:p>
        </p:txBody>
      </p:sp>
      <p:sp>
        <p:nvSpPr>
          <p:cNvPr id="19" name="TextBox 18"/>
          <p:cNvSpPr txBox="1"/>
          <p:nvPr/>
        </p:nvSpPr>
        <p:spPr>
          <a:xfrm>
            <a:off x="2482215" y="628015"/>
            <a:ext cx="5836920" cy="368300"/>
          </a:xfrm>
          <a:prstGeom prst="rect">
            <a:avLst/>
          </a:prstGeom>
          <a:noFill/>
        </p:spPr>
        <p:txBody>
          <a:bodyPr wrap="square" rtlCol="0" anchor="ctr">
            <a:spAutoFit/>
          </a:bodyPr>
          <a:p>
            <a:r>
              <a:rPr lang="en-US" altLang="ko-KR" b="1" dirty="0">
                <a:solidFill>
                  <a:schemeClr val="accent1"/>
                </a:solidFill>
                <a:cs typeface="Arial" panose="020B0604020202020204" pitchFamily="34" charset="0"/>
              </a:rPr>
              <a:t>2.4.3.	Cài đặt view</a:t>
            </a:r>
            <a:endParaRPr lang="en-US" altLang="ko-KR" b="1" dirty="0">
              <a:solidFill>
                <a:schemeClr val="accent1"/>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000"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checkerboard(across)">
                                      <p:cBhvr>
                                        <p:cTn id="13" dur="500"/>
                                        <p:tgtEl>
                                          <p:spTgt spid="30"/>
                                        </p:tgtEl>
                                      </p:cBhvr>
                                    </p:animEffect>
                                  </p:childTnLst>
                                </p:cTn>
                              </p:par>
                            </p:childTnLst>
                          </p:cTn>
                        </p:par>
                        <p:par>
                          <p:cTn id="14" fill="hold">
                            <p:stCondLst>
                              <p:cond delay="500"/>
                            </p:stCondLst>
                            <p:childTnLst>
                              <p:par>
                                <p:cTn id="15" presetID="5" presetClass="entr" presetSubtype="1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checkerboard(across)">
                                      <p:cBhvr>
                                        <p:cTn id="17" dur="500"/>
                                        <p:tgtEl>
                                          <p:spTgt spid="31"/>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checkerboard(across)">
                                      <p:cBhvr>
                                        <p:cTn id="21" dur="500"/>
                                        <p:tgtEl>
                                          <p:spTgt spid="32"/>
                                        </p:tgtEl>
                                      </p:cBhvr>
                                    </p:animEffect>
                                  </p:childTnLst>
                                </p:cTn>
                              </p:par>
                            </p:childTnLst>
                          </p:cTn>
                        </p:par>
                        <p:par>
                          <p:cTn id="22" fill="hold">
                            <p:stCondLst>
                              <p:cond delay="1500"/>
                            </p:stCondLst>
                            <p:childTnLst>
                              <p:par>
                                <p:cTn id="23" presetID="5" presetClass="entr" presetSubtype="1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checkerboard(across)">
                                      <p:cBhvr>
                                        <p:cTn id="25" dur="500"/>
                                        <p:tgtEl>
                                          <p:spTgt spid="33"/>
                                        </p:tgtEl>
                                      </p:cBhvr>
                                    </p:animEffect>
                                  </p:childTnLst>
                                </p:cTn>
                              </p:par>
                            </p:childTnLst>
                          </p:cTn>
                        </p:par>
                        <p:par>
                          <p:cTn id="26" fill="hold">
                            <p:stCondLst>
                              <p:cond delay="2000"/>
                            </p:stCondLst>
                            <p:childTnLst>
                              <p:par>
                                <p:cTn id="27" presetID="5" presetClass="entr" presetSubtype="1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heckerboard(across)">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51460" y="1635760"/>
            <a:ext cx="8425180" cy="2236470"/>
          </a:xfrm>
        </p:spPr>
        <p:txBody>
          <a:bodyPr anchor="ctr"/>
          <a:lstStyle/>
          <a:p>
            <a:pPr lvl="0"/>
            <a:r>
              <a:rPr lang="en-US" altLang="ko-KR" dirty="0"/>
              <a:t>3.1.1.Lấy danh sách tài khoản</a:t>
            </a:r>
            <a:endParaRPr lang="en-US" altLang="ko-KR" dirty="0"/>
          </a:p>
          <a:p>
            <a:pPr lvl="0"/>
            <a:r>
              <a:rPr lang="en-US" altLang="ko-KR" dirty="0"/>
              <a:t>NonP_DSTaiKhoan</a:t>
            </a:r>
            <a:endParaRPr lang="en-US" altLang="ko-KR" dirty="0"/>
          </a:p>
          <a:p>
            <a:pPr lvl="0"/>
            <a:r>
              <a:rPr lang="en-US" altLang="ko-KR" dirty="0"/>
              <a:t>3.1.2.Lấy danh sách sinh viên được đăng ký môn học</a:t>
            </a:r>
            <a:endParaRPr lang="en-US" altLang="ko-KR" dirty="0"/>
          </a:p>
          <a:p>
            <a:pPr lvl="0"/>
            <a:r>
              <a:rPr lang="en-US" altLang="ko-KR" dirty="0"/>
              <a:t>NonP_DanhSachDKMH</a:t>
            </a:r>
            <a:endParaRPr lang="en-US" altLang="ko-KR" dirty="0"/>
          </a:p>
          <a:p>
            <a:pPr lvl="0"/>
            <a:r>
              <a:rPr lang="en-US" altLang="ko-KR" dirty="0"/>
              <a:t>3.1.3.Lấy danh sách sinh viên không được đăng ký môn học</a:t>
            </a:r>
            <a:endParaRPr lang="en-US" altLang="ko-KR" dirty="0"/>
          </a:p>
          <a:p>
            <a:pPr lvl="0"/>
            <a:r>
              <a:rPr lang="en-US" altLang="ko-KR" dirty="0"/>
              <a:t>NonP_DanhSachCamDKMH</a:t>
            </a:r>
            <a:endParaRPr lang="en-US" altLang="ko-KR" dirty="0"/>
          </a:p>
          <a:p>
            <a:pPr lvl="0"/>
            <a:r>
              <a:rPr lang="en-US" altLang="ko-KR" dirty="0"/>
              <a:t>3.1.4.Lấy danh sách cụ thể các môn học đào tạo</a:t>
            </a:r>
            <a:endParaRPr lang="en-US" altLang="ko-KR" dirty="0"/>
          </a:p>
          <a:p>
            <a:pPr lvl="0"/>
            <a:r>
              <a:rPr lang="en-US" altLang="ko-KR" dirty="0"/>
              <a:t>NonP_DanhSachMHDT</a:t>
            </a:r>
            <a:endParaRPr lang="en-US" altLang="ko-KR" dirty="0"/>
          </a:p>
          <a:p>
            <a:pPr lvl="0"/>
            <a:r>
              <a:rPr lang="en-US" altLang="ko-KR" dirty="0"/>
              <a:t>3.1.5.Lấy danh sách lớp</a:t>
            </a:r>
            <a:endParaRPr lang="en-US" altLang="ko-KR" dirty="0"/>
          </a:p>
          <a:p>
            <a:pPr lvl="0"/>
            <a:r>
              <a:rPr lang="en-US" altLang="ko-KR" dirty="0"/>
              <a:t>NonP_DanhSachLop</a:t>
            </a:r>
            <a:endParaRPr lang="en-US" altLang="ko-KR" dirty="0"/>
          </a:p>
          <a:p>
            <a:pPr lvl="0"/>
            <a:r>
              <a:rPr lang="en-US" altLang="ko-KR" dirty="0"/>
              <a:t>3.1.6.Lấy danh sách chương trình đào tạo</a:t>
            </a:r>
            <a:endParaRPr lang="en-US" altLang="ko-KR" dirty="0"/>
          </a:p>
          <a:p>
            <a:pPr lvl="0"/>
            <a:r>
              <a:rPr lang="en-US" altLang="ko-KR" dirty="0"/>
              <a:t>NonP_DanhSachCTDT</a:t>
            </a:r>
            <a:endParaRPr lang="en-US" altLang="ko-KR" dirty="0"/>
          </a:p>
          <a:p>
            <a:pPr lvl="0"/>
            <a:r>
              <a:rPr lang="en-US" altLang="ko-KR" dirty="0"/>
              <a:t>3.1.7.Lấy danh sách các môn học</a:t>
            </a:r>
            <a:endParaRPr lang="en-US" altLang="ko-KR" dirty="0"/>
          </a:p>
          <a:p>
            <a:pPr lvl="0"/>
            <a:r>
              <a:rPr lang="en-US" altLang="ko-KR" dirty="0"/>
              <a:t>NonP_DanhSachMonHoc</a:t>
            </a:r>
            <a:endParaRPr lang="en-US" altLang="ko-KR" dirty="0"/>
          </a:p>
          <a:p>
            <a:pPr lvl="0"/>
            <a:r>
              <a:rPr lang="en-US" altLang="ko-KR" dirty="0"/>
              <a:t>3.1.8.Lấy danh sách giảng viên</a:t>
            </a:r>
            <a:endParaRPr lang="en-US" altLang="ko-KR" dirty="0"/>
          </a:p>
          <a:p>
            <a:pPr lvl="0"/>
            <a:r>
              <a:rPr lang="en-US" altLang="ko-KR" dirty="0"/>
              <a:t>NonP_DanhSachGV </a:t>
            </a:r>
            <a:endParaRPr lang="en-US" altLang="ko-KR" dirty="0"/>
          </a:p>
          <a:p>
            <a:pPr lvl="0"/>
            <a:r>
              <a:rPr lang="en-US" altLang="ko-KR" dirty="0"/>
              <a:t>3.1.9.Lấy danh sách lớp học</a:t>
            </a:r>
            <a:endParaRPr lang="en-US" altLang="ko-KR" dirty="0"/>
          </a:p>
          <a:p>
            <a:pPr lvl="0"/>
            <a:r>
              <a:rPr lang="en-US" altLang="ko-KR" dirty="0"/>
              <a:t>NonP_DanhSachLopHoc</a:t>
            </a:r>
            <a:endParaRPr lang="en-US" altLang="ko-KR" dirty="0"/>
          </a:p>
        </p:txBody>
      </p:sp>
      <p:sp>
        <p:nvSpPr>
          <p:cNvPr id="25" name="TextBox 24"/>
          <p:cNvSpPr txBox="1"/>
          <p:nvPr/>
        </p:nvSpPr>
        <p:spPr>
          <a:xfrm>
            <a:off x="5271135" y="288925"/>
            <a:ext cx="3752850" cy="583565"/>
          </a:xfrm>
          <a:prstGeom prst="rect">
            <a:avLst/>
          </a:prstGeom>
          <a:noFill/>
        </p:spPr>
        <p:txBody>
          <a:bodyPr wrap="square" rtlCol="0" anchor="ctr">
            <a:spAutoFit/>
          </a:bodyPr>
          <a:lstStyle/>
          <a:p>
            <a:pPr algn="r"/>
            <a:r>
              <a:rPr lang="en-US" altLang="ko-KR" sz="1600" b="1" dirty="0">
                <a:solidFill>
                  <a:schemeClr val="tx1">
                    <a:lumMod val="75000"/>
                    <a:lumOff val="25000"/>
                  </a:schemeClr>
                </a:solidFill>
                <a:cs typeface="Arial" panose="020B0604020202020204" pitchFamily="34" charset="0"/>
              </a:rPr>
              <a:t>PHẦN 3: CÀI ĐẶT CÁC CHỨC NĂNG BẰNG HÀM VÀ THỦ TỤC</a:t>
            </a:r>
            <a:endParaRPr lang="en-US" altLang="ko-KR" sz="16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5228590" y="1347788"/>
            <a:ext cx="3838575" cy="398780"/>
          </a:xfrm>
          <a:prstGeom prst="rect">
            <a:avLst/>
          </a:prstGeom>
          <a:noFill/>
        </p:spPr>
        <p:txBody>
          <a:bodyPr wrap="square" rtlCol="0" anchor="ctr">
            <a:spAutoFit/>
            <a:scene3d>
              <a:camera prst="orthographicFront"/>
              <a:lightRig rig="threePt" dir="t"/>
            </a:scene3d>
          </a:bodyPr>
          <a:lstStyle/>
          <a:p>
            <a:pPr algn="r"/>
            <a:r>
              <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rPr>
              <a:t>3.1.Các thủ tục không tham số</a:t>
            </a:r>
            <a:endPar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par>
                          <p:cTn id="8" fill="hold">
                            <p:stCondLst>
                              <p:cond delay="2000"/>
                            </p:stCondLst>
                            <p:childTnLst>
                              <p:par>
                                <p:cTn id="9" presetID="5"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heckerboard(across)">
                                      <p:cBhvr>
                                        <p:cTn id="11" dur="500"/>
                                        <p:tgtEl>
                                          <p:spTgt spid="3">
                                            <p:txEl>
                                              <p:pRg st="0" end="0"/>
                                            </p:txEl>
                                          </p:spTgt>
                                        </p:tgtEl>
                                      </p:cBhvr>
                                    </p:animEffect>
                                  </p:childTnLst>
                                </p:cTn>
                              </p:par>
                            </p:childTnLst>
                          </p:cTn>
                        </p:par>
                        <p:par>
                          <p:cTn id="12" fill="hold">
                            <p:stCondLst>
                              <p:cond delay="2500"/>
                            </p:stCondLst>
                            <p:childTnLst>
                              <p:par>
                                <p:cTn id="13" presetID="5"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heckerboard(across)">
                                      <p:cBhvr>
                                        <p:cTn id="15" dur="500"/>
                                        <p:tgtEl>
                                          <p:spTgt spid="3">
                                            <p:txEl>
                                              <p:pRg st="1" end="1"/>
                                            </p:txEl>
                                          </p:spTgt>
                                        </p:tgtEl>
                                      </p:cBhvr>
                                    </p:animEffect>
                                  </p:childTnLst>
                                </p:cTn>
                              </p:par>
                            </p:childTnLst>
                          </p:cTn>
                        </p:par>
                        <p:par>
                          <p:cTn id="16" fill="hold">
                            <p:stCondLst>
                              <p:cond delay="3000"/>
                            </p:stCondLst>
                            <p:childTnLst>
                              <p:par>
                                <p:cTn id="17" presetID="5"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heckerboard(across)">
                                      <p:cBhvr>
                                        <p:cTn id="19" dur="500"/>
                                        <p:tgtEl>
                                          <p:spTgt spid="3">
                                            <p:txEl>
                                              <p:pRg st="2" end="2"/>
                                            </p:txEl>
                                          </p:spTgt>
                                        </p:tgtEl>
                                      </p:cBhvr>
                                    </p:animEffect>
                                  </p:childTnLst>
                                </p:cTn>
                              </p:par>
                            </p:childTnLst>
                          </p:cTn>
                        </p:par>
                        <p:par>
                          <p:cTn id="20" fill="hold">
                            <p:stCondLst>
                              <p:cond delay="3500"/>
                            </p:stCondLst>
                            <p:childTnLst>
                              <p:par>
                                <p:cTn id="21" presetID="5" presetClass="entr" presetSubtype="1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childTnLst>
                          </p:cTn>
                        </p:par>
                        <p:par>
                          <p:cTn id="24" fill="hold">
                            <p:stCondLst>
                              <p:cond delay="4000"/>
                            </p:stCondLst>
                            <p:childTnLst>
                              <p:par>
                                <p:cTn id="25" presetID="5" presetClass="entr" presetSubtype="1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par>
                          <p:cTn id="28" fill="hold">
                            <p:stCondLst>
                              <p:cond delay="4500"/>
                            </p:stCondLst>
                            <p:childTnLst>
                              <p:par>
                                <p:cTn id="29" presetID="5" presetClass="entr" presetSubtype="1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checkerboard(across)">
                                      <p:cBhvr>
                                        <p:cTn id="31" dur="500"/>
                                        <p:tgtEl>
                                          <p:spTgt spid="3">
                                            <p:txEl>
                                              <p:pRg st="5" end="5"/>
                                            </p:txEl>
                                          </p:spTgt>
                                        </p:tgtEl>
                                      </p:cBhvr>
                                    </p:animEffect>
                                  </p:childTnLst>
                                </p:cTn>
                              </p:par>
                            </p:childTnLst>
                          </p:cTn>
                        </p:par>
                        <p:par>
                          <p:cTn id="32" fill="hold">
                            <p:stCondLst>
                              <p:cond delay="5000"/>
                            </p:stCondLst>
                            <p:childTnLst>
                              <p:par>
                                <p:cTn id="33" presetID="5" presetClass="entr" presetSubtype="1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checkerboard(across)">
                                      <p:cBhvr>
                                        <p:cTn id="35" dur="500"/>
                                        <p:tgtEl>
                                          <p:spTgt spid="3">
                                            <p:txEl>
                                              <p:pRg st="6" end="6"/>
                                            </p:txEl>
                                          </p:spTgt>
                                        </p:tgtEl>
                                      </p:cBhvr>
                                    </p:animEffect>
                                  </p:childTnLst>
                                </p:cTn>
                              </p:par>
                            </p:childTnLst>
                          </p:cTn>
                        </p:par>
                        <p:par>
                          <p:cTn id="36" fill="hold">
                            <p:stCondLst>
                              <p:cond delay="5500"/>
                            </p:stCondLst>
                            <p:childTnLst>
                              <p:par>
                                <p:cTn id="37" presetID="5" presetClass="entr" presetSubtype="1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checkerboard(across)">
                                      <p:cBhvr>
                                        <p:cTn id="39" dur="500"/>
                                        <p:tgtEl>
                                          <p:spTgt spid="3">
                                            <p:txEl>
                                              <p:pRg st="7" end="7"/>
                                            </p:txEl>
                                          </p:spTgt>
                                        </p:tgtEl>
                                      </p:cBhvr>
                                    </p:animEffect>
                                  </p:childTnLst>
                                </p:cTn>
                              </p:par>
                            </p:childTnLst>
                          </p:cTn>
                        </p:par>
                        <p:par>
                          <p:cTn id="40" fill="hold">
                            <p:stCondLst>
                              <p:cond delay="6000"/>
                            </p:stCondLst>
                            <p:childTnLst>
                              <p:par>
                                <p:cTn id="41" presetID="5" presetClass="entr" presetSubtype="10" fill="hold" grpId="0"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checkerboard(across)">
                                      <p:cBhvr>
                                        <p:cTn id="43" dur="500"/>
                                        <p:tgtEl>
                                          <p:spTgt spid="3">
                                            <p:txEl>
                                              <p:pRg st="8" end="8"/>
                                            </p:txEl>
                                          </p:spTgt>
                                        </p:tgtEl>
                                      </p:cBhvr>
                                    </p:animEffect>
                                  </p:childTnLst>
                                </p:cTn>
                              </p:par>
                            </p:childTnLst>
                          </p:cTn>
                        </p:par>
                        <p:par>
                          <p:cTn id="44" fill="hold">
                            <p:stCondLst>
                              <p:cond delay="6500"/>
                            </p:stCondLst>
                            <p:childTnLst>
                              <p:par>
                                <p:cTn id="45" presetID="5" presetClass="entr" presetSubtype="1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checkerboard(across)">
                                      <p:cBhvr>
                                        <p:cTn id="47" dur="500"/>
                                        <p:tgtEl>
                                          <p:spTgt spid="3">
                                            <p:txEl>
                                              <p:pRg st="9" end="9"/>
                                            </p:txEl>
                                          </p:spTgt>
                                        </p:tgtEl>
                                      </p:cBhvr>
                                    </p:animEffect>
                                  </p:childTnLst>
                                </p:cTn>
                              </p:par>
                            </p:childTnLst>
                          </p:cTn>
                        </p:par>
                        <p:par>
                          <p:cTn id="48" fill="hold">
                            <p:stCondLst>
                              <p:cond delay="7000"/>
                            </p:stCondLst>
                            <p:childTnLst>
                              <p:par>
                                <p:cTn id="49" presetID="5" presetClass="entr" presetSubtype="10" fill="hold" grpId="0" nodeType="after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51" dur="500"/>
                                        <p:tgtEl>
                                          <p:spTgt spid="3">
                                            <p:txEl>
                                              <p:pRg st="10" end="10"/>
                                            </p:txEl>
                                          </p:spTgt>
                                        </p:tgtEl>
                                      </p:cBhvr>
                                    </p:animEffect>
                                  </p:childTnLst>
                                </p:cTn>
                              </p:par>
                            </p:childTnLst>
                          </p:cTn>
                        </p:par>
                        <p:par>
                          <p:cTn id="52" fill="hold">
                            <p:stCondLst>
                              <p:cond delay="7500"/>
                            </p:stCondLst>
                            <p:childTnLst>
                              <p:par>
                                <p:cTn id="53" presetID="5" presetClass="entr" presetSubtype="10" fill="hold" grpId="0" nodeType="after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55" dur="500"/>
                                        <p:tgtEl>
                                          <p:spTgt spid="3">
                                            <p:txEl>
                                              <p:pRg st="11" end="11"/>
                                            </p:txEl>
                                          </p:spTgt>
                                        </p:tgtEl>
                                      </p:cBhvr>
                                    </p:animEffect>
                                  </p:childTnLst>
                                </p:cTn>
                              </p:par>
                            </p:childTnLst>
                          </p:cTn>
                        </p:par>
                        <p:par>
                          <p:cTn id="56" fill="hold">
                            <p:stCondLst>
                              <p:cond delay="8000"/>
                            </p:stCondLst>
                            <p:childTnLst>
                              <p:par>
                                <p:cTn id="57" presetID="5" presetClass="entr" presetSubtype="10" fill="hold" grpId="0" nodeType="after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59" dur="500"/>
                                        <p:tgtEl>
                                          <p:spTgt spid="3">
                                            <p:txEl>
                                              <p:pRg st="12" end="12"/>
                                            </p:txEl>
                                          </p:spTgt>
                                        </p:tgtEl>
                                      </p:cBhvr>
                                    </p:animEffect>
                                  </p:childTnLst>
                                </p:cTn>
                              </p:par>
                            </p:childTnLst>
                          </p:cTn>
                        </p:par>
                        <p:par>
                          <p:cTn id="60" fill="hold">
                            <p:stCondLst>
                              <p:cond delay="8500"/>
                            </p:stCondLst>
                            <p:childTnLst>
                              <p:par>
                                <p:cTn id="61" presetID="5" presetClass="entr" presetSubtype="10" fill="hold" grpId="0" nodeType="after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Effect transition="in" filter="checkerboard(across)">
                                      <p:cBhvr>
                                        <p:cTn id="63" dur="500"/>
                                        <p:tgtEl>
                                          <p:spTgt spid="3">
                                            <p:txEl>
                                              <p:pRg st="13" end="13"/>
                                            </p:txEl>
                                          </p:spTgt>
                                        </p:tgtEl>
                                      </p:cBhvr>
                                    </p:animEffect>
                                  </p:childTnLst>
                                </p:cTn>
                              </p:par>
                            </p:childTnLst>
                          </p:cTn>
                        </p:par>
                        <p:par>
                          <p:cTn id="64" fill="hold">
                            <p:stCondLst>
                              <p:cond delay="9000"/>
                            </p:stCondLst>
                            <p:childTnLst>
                              <p:par>
                                <p:cTn id="65" presetID="5" presetClass="entr" presetSubtype="10" fill="hold" grpId="0" nodeType="after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checkerboard(across)">
                                      <p:cBhvr>
                                        <p:cTn id="67" dur="500"/>
                                        <p:tgtEl>
                                          <p:spTgt spid="3">
                                            <p:txEl>
                                              <p:pRg st="14" end="14"/>
                                            </p:txEl>
                                          </p:spTgt>
                                        </p:tgtEl>
                                      </p:cBhvr>
                                    </p:animEffect>
                                  </p:childTnLst>
                                </p:cTn>
                              </p:par>
                            </p:childTnLst>
                          </p:cTn>
                        </p:par>
                        <p:par>
                          <p:cTn id="68" fill="hold">
                            <p:stCondLst>
                              <p:cond delay="9500"/>
                            </p:stCondLst>
                            <p:childTnLst>
                              <p:par>
                                <p:cTn id="69" presetID="5" presetClass="entr" presetSubtype="10" fill="hold" grpId="0" nodeType="after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Effect transition="in" filter="checkerboard(across)">
                                      <p:cBhvr>
                                        <p:cTn id="71" dur="500"/>
                                        <p:tgtEl>
                                          <p:spTgt spid="3">
                                            <p:txEl>
                                              <p:pRg st="15" end="15"/>
                                            </p:txEl>
                                          </p:spTgt>
                                        </p:tgtEl>
                                      </p:cBhvr>
                                    </p:animEffect>
                                  </p:childTnLst>
                                </p:cTn>
                              </p:par>
                            </p:childTnLst>
                          </p:cTn>
                        </p:par>
                        <p:par>
                          <p:cTn id="72" fill="hold">
                            <p:stCondLst>
                              <p:cond delay="10000"/>
                            </p:stCondLst>
                            <p:childTnLst>
                              <p:par>
                                <p:cTn id="73" presetID="5" presetClass="entr" presetSubtype="10" fill="hold" grpId="0" nodeType="after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Effect transition="in" filter="checkerboard(across)">
                                      <p:cBhvr>
                                        <p:cTn id="75" dur="500"/>
                                        <p:tgtEl>
                                          <p:spTgt spid="3">
                                            <p:txEl>
                                              <p:pRg st="16" end="16"/>
                                            </p:txEl>
                                          </p:spTgt>
                                        </p:tgtEl>
                                      </p:cBhvr>
                                    </p:animEffect>
                                  </p:childTnLst>
                                </p:cTn>
                              </p:par>
                            </p:childTnLst>
                          </p:cTn>
                        </p:par>
                        <p:par>
                          <p:cTn id="76" fill="hold">
                            <p:stCondLst>
                              <p:cond delay="10500"/>
                            </p:stCondLst>
                            <p:childTnLst>
                              <p:par>
                                <p:cTn id="77" presetID="5" presetClass="entr" presetSubtype="10" fill="hold" grpId="0" nodeType="after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animEffect transition="in" filter="checkerboard(across)">
                                      <p:cBhvr>
                                        <p:cTn id="79"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 grpId="0" uiExpand="1" build="p"/>
      <p:bldP spid="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0" y="1635760"/>
            <a:ext cx="9154795" cy="2236470"/>
          </a:xfrm>
        </p:spPr>
        <p:txBody>
          <a:bodyPr anchor="ctr"/>
          <a:lstStyle/>
          <a:p>
            <a:pPr lvl="0"/>
            <a:r>
              <a:rPr lang="en-US" altLang="ko-KR" sz="1200" dirty="0"/>
              <a:t>3.2.1.Tìm kiếm lớp học</a:t>
            </a:r>
            <a:endParaRPr lang="en-US" altLang="ko-KR" sz="1200" dirty="0"/>
          </a:p>
          <a:p>
            <a:pPr lvl="0"/>
            <a:r>
              <a:rPr lang="en-US" altLang="ko-KR" sz="1200" dirty="0"/>
              <a:t>HasP_TimKiemLop @malop nvarchar(20)</a:t>
            </a:r>
            <a:endParaRPr lang="en-US" altLang="ko-KR" sz="1200" dirty="0"/>
          </a:p>
          <a:p>
            <a:pPr lvl="0"/>
            <a:r>
              <a:rPr lang="en-US" altLang="ko-KR" sz="1200" dirty="0"/>
              <a:t>3.2.2.Xem thông tin của sinh viên</a:t>
            </a:r>
            <a:endParaRPr lang="en-US" altLang="ko-KR" sz="1200" dirty="0"/>
          </a:p>
          <a:p>
            <a:pPr lvl="0"/>
            <a:r>
              <a:rPr lang="en-US" altLang="ko-KR" sz="1200" dirty="0"/>
              <a:t>Re_ThongTinSV @mssv nvarchar(20) = NULL </a:t>
            </a:r>
            <a:endParaRPr lang="en-US" altLang="ko-KR" sz="1200" dirty="0"/>
          </a:p>
          <a:p>
            <a:pPr lvl="0"/>
            <a:r>
              <a:rPr lang="en-US" altLang="ko-KR" sz="1200" dirty="0"/>
              <a:t>3.2.3.Thêm một lớp</a:t>
            </a:r>
            <a:endParaRPr lang="en-US" altLang="ko-KR" sz="1200" dirty="0"/>
          </a:p>
          <a:p>
            <a:pPr lvl="0"/>
            <a:r>
              <a:rPr lang="en-US" altLang="ko-KR" sz="1200" dirty="0"/>
              <a:t>Re_ThemLop @MaLop nvarchar(20), @TenLop nvarchar(50), @MaNganh nvarchar(20), @MaCTDT nvarchar(20)</a:t>
            </a:r>
            <a:endParaRPr lang="en-US" altLang="ko-KR" sz="1200" dirty="0"/>
          </a:p>
          <a:p>
            <a:pPr lvl="0"/>
            <a:r>
              <a:rPr lang="en-US" altLang="ko-KR" sz="1200" dirty="0"/>
              <a:t>3.2.4.Xóa một lớp</a:t>
            </a:r>
            <a:endParaRPr lang="en-US" altLang="ko-KR" sz="1200" dirty="0"/>
          </a:p>
          <a:p>
            <a:pPr lvl="0"/>
            <a:r>
              <a:rPr lang="en-US" altLang="ko-KR" sz="1200" dirty="0"/>
              <a:t>Re_XoaLop @MaLop nvarchar(20)</a:t>
            </a:r>
            <a:endParaRPr lang="en-US" altLang="ko-KR" sz="1200" dirty="0"/>
          </a:p>
          <a:p>
            <a:pPr lvl="0"/>
            <a:r>
              <a:rPr lang="en-US" altLang="ko-KR" sz="1200" dirty="0"/>
              <a:t>3.2.5.Thêm sinh viên</a:t>
            </a:r>
            <a:endParaRPr lang="en-US" altLang="ko-KR" sz="1200" dirty="0"/>
          </a:p>
          <a:p>
            <a:pPr lvl="0"/>
            <a:r>
              <a:rPr lang="en-US" altLang="ko-KR" sz="1200" dirty="0"/>
              <a:t>Re_ThemSinhVien @TenDangNhap nvarchar(20), @MatKhau nvarchar(20), @HoTenSV nvarchar(100), @GioiTinh nvarchar(3), @NgaySinh date, @MaLop nvarchar(20)</a:t>
            </a:r>
            <a:endParaRPr lang="en-US" altLang="ko-KR" sz="1200" dirty="0"/>
          </a:p>
          <a:p>
            <a:pPr lvl="0"/>
            <a:r>
              <a:rPr lang="en-US" altLang="ko-KR" sz="1200" dirty="0"/>
              <a:t>3.2.6.Cập nhật sinh viên</a:t>
            </a:r>
            <a:endParaRPr lang="en-US" altLang="ko-KR" sz="1200" dirty="0"/>
          </a:p>
          <a:p>
            <a:pPr lvl="0"/>
            <a:r>
              <a:rPr lang="en-US" altLang="ko-KR" sz="1200" dirty="0"/>
              <a:t>Re_CapNhatSinhVien @TenDangNhap nvarchar(20), @HoTenSV nvarchar(100)=null, @GioiTinh nvarchar(3)=null, @NgaySinh date=null, @MaLop nvarchar(20)=null, @Tinhtrang nvarchar(10)=null</a:t>
            </a:r>
            <a:endParaRPr lang="en-US" altLang="ko-KR" sz="1200" dirty="0"/>
          </a:p>
          <a:p>
            <a:pPr lvl="0"/>
            <a:r>
              <a:rPr lang="en-US" altLang="ko-KR" sz="1200" dirty="0"/>
              <a:t>3.2.7.Xóa sinh viên</a:t>
            </a:r>
            <a:endParaRPr lang="en-US" altLang="ko-KR" sz="1200" dirty="0"/>
          </a:p>
          <a:p>
            <a:pPr lvl="0"/>
            <a:r>
              <a:rPr lang="en-US" altLang="ko-KR" sz="1200" dirty="0"/>
              <a:t>Re_XoaSinhVien @mssv nvarchar(20)</a:t>
            </a:r>
            <a:endParaRPr lang="en-US" altLang="ko-KR" sz="1200" dirty="0"/>
          </a:p>
          <a:p>
            <a:pPr lvl="0"/>
            <a:r>
              <a:rPr lang="en-US" altLang="ko-KR" sz="1200" dirty="0"/>
              <a:t>3.2.8.Thêm giảng viên</a:t>
            </a:r>
            <a:endParaRPr lang="en-US" altLang="ko-KR" sz="1200" dirty="0"/>
          </a:p>
          <a:p>
            <a:pPr lvl="0"/>
            <a:r>
              <a:rPr lang="en-US" altLang="ko-KR" sz="1200" dirty="0"/>
              <a:t>Re_ThemGiangVien @TenDangNhap nvarchar(20), @MatKhau varchar(20), @HoTenGV nvarchar(100), @MaKhoa nvarchar(20)</a:t>
            </a:r>
            <a:endParaRPr lang="en-US" altLang="ko-KR" sz="1200" dirty="0"/>
          </a:p>
          <a:p>
            <a:pPr lvl="0"/>
            <a:r>
              <a:rPr lang="en-US" altLang="ko-KR" sz="1200" dirty="0"/>
              <a:t>3.2.9.Xoá giảng viên</a:t>
            </a:r>
            <a:endParaRPr lang="en-US" altLang="ko-KR" sz="1200" dirty="0"/>
          </a:p>
          <a:p>
            <a:pPr lvl="0"/>
            <a:r>
              <a:rPr lang="en-US" altLang="ko-KR" sz="1200" dirty="0"/>
              <a:t>Re_XoaGiangVien @magv nvarchar(20)</a:t>
            </a:r>
            <a:endParaRPr lang="en-US" altLang="ko-KR" sz="1200" dirty="0"/>
          </a:p>
          <a:p>
            <a:pPr lvl="0"/>
            <a:r>
              <a:rPr lang="en-US" altLang="ko-KR" sz="1200" dirty="0"/>
              <a:t>3.2.10.Thêm ngành</a:t>
            </a:r>
            <a:endParaRPr lang="en-US" altLang="ko-KR" sz="1200" dirty="0"/>
          </a:p>
          <a:p>
            <a:pPr lvl="0"/>
            <a:r>
              <a:rPr lang="en-US" altLang="ko-KR" sz="1200" dirty="0"/>
              <a:t>Re_ThemNganh @MaNganh nvarchar(20), @TenNganh nvarchar(50), @MaKhoa nvarchar(20)</a:t>
            </a:r>
            <a:endParaRPr lang="en-US" altLang="ko-KR" sz="1200" dirty="0"/>
          </a:p>
          <a:p>
            <a:pPr lvl="0"/>
            <a:endParaRPr lang="en-US" altLang="ko-KR" sz="1200" dirty="0"/>
          </a:p>
        </p:txBody>
      </p:sp>
      <p:sp>
        <p:nvSpPr>
          <p:cNvPr id="25" name="TextBox 24"/>
          <p:cNvSpPr txBox="1"/>
          <p:nvPr/>
        </p:nvSpPr>
        <p:spPr>
          <a:xfrm>
            <a:off x="5271135" y="288925"/>
            <a:ext cx="3752850" cy="583565"/>
          </a:xfrm>
          <a:prstGeom prst="rect">
            <a:avLst/>
          </a:prstGeom>
          <a:noFill/>
        </p:spPr>
        <p:txBody>
          <a:bodyPr wrap="square" rtlCol="0" anchor="ctr">
            <a:spAutoFit/>
          </a:bodyPr>
          <a:lstStyle/>
          <a:p>
            <a:pPr algn="r"/>
            <a:r>
              <a:rPr lang="en-US" altLang="ko-KR" sz="1600" b="1" dirty="0">
                <a:solidFill>
                  <a:schemeClr val="tx1">
                    <a:lumMod val="75000"/>
                    <a:lumOff val="25000"/>
                  </a:schemeClr>
                </a:solidFill>
                <a:cs typeface="Arial" panose="020B0604020202020204" pitchFamily="34" charset="0"/>
              </a:rPr>
              <a:t>PHẦN 3: CÀI ĐẶT CÁC CHỨC NĂNG BẰNG HÀM VÀ THỦ TỤC</a:t>
            </a:r>
            <a:endParaRPr lang="en-US" altLang="ko-KR" sz="16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5271135" y="872173"/>
            <a:ext cx="3838575" cy="398780"/>
          </a:xfrm>
          <a:prstGeom prst="rect">
            <a:avLst/>
          </a:prstGeom>
          <a:noFill/>
        </p:spPr>
        <p:txBody>
          <a:bodyPr wrap="square" rtlCol="0" anchor="ctr">
            <a:spAutoFit/>
            <a:scene3d>
              <a:camera prst="orthographicFront"/>
              <a:lightRig rig="threePt" dir="t"/>
            </a:scene3d>
          </a:bodyPr>
          <a:lstStyle/>
          <a:p>
            <a:pPr algn="r"/>
            <a:r>
              <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rPr>
              <a:t>3.2.Các thủ tục có tham số</a:t>
            </a:r>
            <a:endPar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sp>
        <p:nvSpPr>
          <p:cNvPr id="2" name="Text Placeholder 2"/>
          <p:cNvSpPr>
            <a:spLocks noGrp="1"/>
          </p:cNvSpPr>
          <p:nvPr/>
        </p:nvSpPr>
        <p:spPr>
          <a:xfrm>
            <a:off x="3810" y="1310640"/>
            <a:ext cx="9154795" cy="2236470"/>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en-US" altLang="ko-KR" sz="1200" dirty="0">
                <a:sym typeface="+mn-ea"/>
              </a:rPr>
              <a:t>3.2.11.Xóa ngành</a:t>
            </a:r>
            <a:endParaRPr lang="en-US" altLang="ko-KR" sz="1200" dirty="0"/>
          </a:p>
          <a:p>
            <a:pPr lvl="0"/>
            <a:r>
              <a:rPr lang="en-US" altLang="ko-KR" sz="1200" dirty="0">
                <a:sym typeface="+mn-ea"/>
              </a:rPr>
              <a:t>Re_XoaNganh @MaNganh nvarchar(20)</a:t>
            </a:r>
            <a:endParaRPr lang="en-US" altLang="ko-KR" sz="1200" dirty="0"/>
          </a:p>
          <a:p>
            <a:pPr lvl="0"/>
            <a:r>
              <a:rPr lang="en-US" altLang="ko-KR" sz="1200" dirty="0">
                <a:sym typeface="+mn-ea"/>
              </a:rPr>
              <a:t>3.2.12.Thêm khoa</a:t>
            </a:r>
            <a:endParaRPr lang="en-US" altLang="ko-KR" sz="1200" dirty="0"/>
          </a:p>
          <a:p>
            <a:pPr lvl="0"/>
            <a:r>
              <a:rPr lang="en-US" altLang="ko-KR" sz="1200" dirty="0">
                <a:sym typeface="+mn-ea"/>
              </a:rPr>
              <a:t>Re_ThemKhoa @MaKhoa nvarchar(20), @TenKhoa nvarchar(50)</a:t>
            </a:r>
            <a:endParaRPr lang="en-US" altLang="ko-KR" sz="1200" dirty="0"/>
          </a:p>
          <a:p>
            <a:pPr lvl="0"/>
            <a:r>
              <a:rPr lang="en-US" altLang="ko-KR" sz="1200" dirty="0">
                <a:sym typeface="+mn-ea"/>
              </a:rPr>
              <a:t>3.2.13.Xóa khoa</a:t>
            </a:r>
            <a:endParaRPr lang="en-US" altLang="ko-KR" sz="1200" dirty="0"/>
          </a:p>
          <a:p>
            <a:pPr lvl="0"/>
            <a:r>
              <a:rPr lang="en-US" altLang="ko-KR" sz="1200" dirty="0">
                <a:sym typeface="+mn-ea"/>
              </a:rPr>
              <a:t>Re_XoaKhoa @MaKhoa nvarchar(20)</a:t>
            </a:r>
            <a:endParaRPr lang="en-US" altLang="ko-KR" sz="1200" dirty="0"/>
          </a:p>
          <a:p>
            <a:pPr lvl="0"/>
            <a:r>
              <a:rPr lang="en-US" altLang="ko-KR" sz="1200" dirty="0">
                <a:sym typeface="+mn-ea"/>
              </a:rPr>
              <a:t>3.2.13.Xóa khoa</a:t>
            </a:r>
            <a:endParaRPr lang="en-US" altLang="ko-KR" sz="1200" dirty="0"/>
          </a:p>
          <a:p>
            <a:pPr lvl="0"/>
            <a:r>
              <a:rPr lang="en-US" altLang="ko-KR" sz="1200" dirty="0">
                <a:sym typeface="+mn-ea"/>
              </a:rPr>
              <a:t>Re_XoaKhoa @MaKhoa nvarchar(20)</a:t>
            </a:r>
            <a:endParaRPr lang="en-US" altLang="ko-KR" sz="1200" dirty="0"/>
          </a:p>
          <a:p>
            <a:pPr lvl="0"/>
            <a:r>
              <a:rPr lang="en-US" altLang="ko-KR" sz="1200" dirty="0">
                <a:sym typeface="+mn-ea"/>
              </a:rPr>
              <a:t>3.2.14.Thêm lớp học</a:t>
            </a:r>
            <a:endParaRPr lang="en-US" altLang="ko-KR" sz="1200" dirty="0"/>
          </a:p>
          <a:p>
            <a:pPr lvl="0"/>
            <a:r>
              <a:rPr lang="en-US" altLang="ko-KR" sz="1200" dirty="0">
                <a:sym typeface="+mn-ea"/>
              </a:rPr>
              <a:t>Re_ThemLopHoc @MaLopHoc nvarchar(20), @MaMHDT nvarchar(20), @MaGV nvarchar(20), @GioiHan int, @Phong nvarchar(20), @Thu nvarchar(20), @TietBatDau int, @TietKetThuc int, @ThoiGianBatDau date, @ThoiGianKetThuc date, @HocKy nvarchar(20), @Nam int</a:t>
            </a:r>
            <a:endParaRPr lang="en-US" altLang="ko-KR" sz="1200" dirty="0"/>
          </a:p>
          <a:p>
            <a:pPr lvl="0"/>
            <a:r>
              <a:rPr lang="en-US" altLang="ko-KR" sz="1200" dirty="0">
                <a:sym typeface="+mn-ea"/>
              </a:rPr>
              <a:t>3.2.15.Xoá lớp học</a:t>
            </a:r>
            <a:endParaRPr lang="en-US" altLang="ko-KR" sz="1200" dirty="0"/>
          </a:p>
          <a:p>
            <a:pPr lvl="0"/>
            <a:r>
              <a:rPr lang="en-US" altLang="ko-KR" sz="1200" dirty="0">
                <a:sym typeface="+mn-ea"/>
              </a:rPr>
              <a:t>Re_XoaLopHoc @MaLopHoc nvarchar(20)</a:t>
            </a:r>
            <a:endParaRPr lang="en-US" altLang="ko-KR" sz="1200" dirty="0"/>
          </a:p>
          <a:p>
            <a:pPr lvl="0"/>
            <a:r>
              <a:rPr lang="en-US" altLang="ko-KR" sz="1200" dirty="0">
                <a:sym typeface="+mn-ea"/>
              </a:rPr>
              <a:t>3.2.16.Thêm môn học</a:t>
            </a:r>
            <a:endParaRPr lang="en-US" altLang="ko-KR" sz="1200" dirty="0"/>
          </a:p>
          <a:p>
            <a:pPr lvl="0"/>
            <a:r>
              <a:rPr lang="en-US" altLang="ko-KR" sz="1200" dirty="0">
                <a:sym typeface="+mn-ea"/>
              </a:rPr>
              <a:t>Re_ThemMonHoc @MaMH nvarchar(20), @TenMH nvarchar(20), @SoTinChi int</a:t>
            </a:r>
            <a:endParaRPr lang="en-US" altLang="ko-KR" sz="1200" dirty="0"/>
          </a:p>
          <a:p>
            <a:pPr lvl="0"/>
            <a:r>
              <a:rPr lang="en-US" altLang="ko-KR" sz="1200" dirty="0">
                <a:sym typeface="+mn-ea"/>
              </a:rPr>
              <a:t>3.2.17.Xóa môn học</a:t>
            </a:r>
            <a:endParaRPr lang="en-US" altLang="ko-KR" sz="1200" dirty="0"/>
          </a:p>
          <a:p>
            <a:pPr lvl="0"/>
            <a:r>
              <a:rPr lang="en-US" altLang="ko-KR" sz="1200" dirty="0">
                <a:sym typeface="+mn-ea"/>
              </a:rPr>
              <a:t>Re_XoaMonHoc @MaMH nvarchar(20)</a:t>
            </a:r>
            <a:endParaRPr lang="en-US" altLang="ko-KR" sz="1200" dirty="0"/>
          </a:p>
          <a:p>
            <a:pPr lvl="0"/>
            <a:r>
              <a:rPr lang="en-US" altLang="ko-KR" sz="1200" dirty="0">
                <a:sym typeface="+mn-ea"/>
              </a:rPr>
              <a:t>3.2.19.Xóa môn học – đào tạo</a:t>
            </a:r>
            <a:endParaRPr lang="en-US" altLang="ko-KR" sz="1200" dirty="0"/>
          </a:p>
          <a:p>
            <a:pPr lvl="0"/>
            <a:r>
              <a:rPr lang="en-US" altLang="ko-KR" sz="1200" dirty="0">
                <a:sym typeface="+mn-ea"/>
              </a:rPr>
              <a:t>Re_XoaMHDT @MaMHDT nvarchar(20)</a:t>
            </a:r>
            <a:endParaRPr lang="en-US" altLang="ko-KR" sz="1200" dirty="0">
              <a:sym typeface="+mn-ea"/>
            </a:endParaRPr>
          </a:p>
          <a:p>
            <a:pPr lvl="0"/>
            <a:r>
              <a:rPr lang="en-US" altLang="ko-KR" sz="1200" dirty="0"/>
              <a:t>3.2.20 Xóa đăng ký lớp học Re_XoaDangKyLH @MaLopHoc nvarchar(20), @MaSV nvarchar(20)</a:t>
            </a:r>
            <a:endParaRPr lang="en-US" altLang="ko-KR" sz="1200" dirty="0"/>
          </a:p>
          <a:p>
            <a:pPr lvl="0"/>
            <a:r>
              <a:rPr lang="en-US" altLang="ko-KR" sz="1200" dirty="0"/>
              <a:t>3.2.21 Đổi mật khẩu Re_DoiMatKhau @MatKhau nvarchar(20), @TenDangNhap nvarchar(20)</a:t>
            </a:r>
            <a:endParaRPr lang="en-US" altLang="ko-KR" sz="12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32" fill="hold" grpId="0" nodeType="clickEffect">
                                  <p:stCondLst>
                                    <p:cond delay="0"/>
                                  </p:stCondLst>
                                  <p:childTnLst>
                                    <p:animEffect transition="out" filter="diamond(out)">
                                      <p:cBhvr>
                                        <p:cTn id="6" dur="2000"/>
                                        <p:tgtEl>
                                          <p:spTgt spid="3">
                                            <p:txEl>
                                              <p:pRg st="0" end="0"/>
                                            </p:txEl>
                                          </p:spTgt>
                                        </p:tgtEl>
                                      </p:cBhvr>
                                    </p:animEffect>
                                    <p:set>
                                      <p:cBhvr>
                                        <p:cTn id="7" dur="1" fill="hold">
                                          <p:stCondLst>
                                            <p:cond delay="1999"/>
                                          </p:stCondLst>
                                        </p:cTn>
                                        <p:tgtEl>
                                          <p:spTgt spid="3">
                                            <p:txEl>
                                              <p:pRg st="0" end="0"/>
                                            </p:txEl>
                                          </p:spTgt>
                                        </p:tgtEl>
                                        <p:attrNameLst>
                                          <p:attrName>style.visibility</p:attrName>
                                        </p:attrNameLst>
                                      </p:cBhvr>
                                      <p:to>
                                        <p:strVal val="hidden"/>
                                      </p:to>
                                    </p:set>
                                  </p:childTnLst>
                                </p:cTn>
                              </p:par>
                              <p:par>
                                <p:cTn id="8" presetID="8" presetClass="exit" presetSubtype="32" fill="hold" grpId="0" nodeType="withEffect">
                                  <p:stCondLst>
                                    <p:cond delay="0"/>
                                  </p:stCondLst>
                                  <p:childTnLst>
                                    <p:animEffect transition="out" filter="diamond(out)">
                                      <p:cBhvr>
                                        <p:cTn id="9" dur="2000"/>
                                        <p:tgtEl>
                                          <p:spTgt spid="3">
                                            <p:txEl>
                                              <p:pRg st="1" end="1"/>
                                            </p:txEl>
                                          </p:spTgt>
                                        </p:tgtEl>
                                      </p:cBhvr>
                                    </p:animEffect>
                                    <p:set>
                                      <p:cBhvr>
                                        <p:cTn id="10" dur="1" fill="hold">
                                          <p:stCondLst>
                                            <p:cond delay="1999"/>
                                          </p:stCondLst>
                                        </p:cTn>
                                        <p:tgtEl>
                                          <p:spTgt spid="3">
                                            <p:txEl>
                                              <p:pRg st="1" end="1"/>
                                            </p:txEl>
                                          </p:spTgt>
                                        </p:tgtEl>
                                        <p:attrNameLst>
                                          <p:attrName>style.visibility</p:attrName>
                                        </p:attrNameLst>
                                      </p:cBhvr>
                                      <p:to>
                                        <p:strVal val="hidden"/>
                                      </p:to>
                                    </p:set>
                                  </p:childTnLst>
                                </p:cTn>
                              </p:par>
                              <p:par>
                                <p:cTn id="11" presetID="8" presetClass="exit" presetSubtype="32" fill="hold" grpId="0" nodeType="withEffect">
                                  <p:stCondLst>
                                    <p:cond delay="0"/>
                                  </p:stCondLst>
                                  <p:childTnLst>
                                    <p:animEffect transition="out" filter="diamond(out)">
                                      <p:cBhvr>
                                        <p:cTn id="12" dur="2000"/>
                                        <p:tgtEl>
                                          <p:spTgt spid="3">
                                            <p:txEl>
                                              <p:pRg st="2" end="2"/>
                                            </p:txEl>
                                          </p:spTgt>
                                        </p:tgtEl>
                                      </p:cBhvr>
                                    </p:animEffect>
                                    <p:set>
                                      <p:cBhvr>
                                        <p:cTn id="13" dur="1" fill="hold">
                                          <p:stCondLst>
                                            <p:cond delay="1999"/>
                                          </p:stCondLst>
                                        </p:cTn>
                                        <p:tgtEl>
                                          <p:spTgt spid="3">
                                            <p:txEl>
                                              <p:pRg st="2" end="2"/>
                                            </p:txEl>
                                          </p:spTgt>
                                        </p:tgtEl>
                                        <p:attrNameLst>
                                          <p:attrName>style.visibility</p:attrName>
                                        </p:attrNameLst>
                                      </p:cBhvr>
                                      <p:to>
                                        <p:strVal val="hidden"/>
                                      </p:to>
                                    </p:set>
                                  </p:childTnLst>
                                </p:cTn>
                              </p:par>
                              <p:par>
                                <p:cTn id="14" presetID="8" presetClass="exit" presetSubtype="32" fill="hold" grpId="0" nodeType="withEffect">
                                  <p:stCondLst>
                                    <p:cond delay="0"/>
                                  </p:stCondLst>
                                  <p:childTnLst>
                                    <p:animEffect transition="out" filter="diamond(out)">
                                      <p:cBhvr>
                                        <p:cTn id="15" dur="2000"/>
                                        <p:tgtEl>
                                          <p:spTgt spid="3">
                                            <p:txEl>
                                              <p:pRg st="3" end="3"/>
                                            </p:txEl>
                                          </p:spTgt>
                                        </p:tgtEl>
                                      </p:cBhvr>
                                    </p:animEffect>
                                    <p:set>
                                      <p:cBhvr>
                                        <p:cTn id="16" dur="1" fill="hold">
                                          <p:stCondLst>
                                            <p:cond delay="1999"/>
                                          </p:stCondLst>
                                        </p:cTn>
                                        <p:tgtEl>
                                          <p:spTgt spid="3">
                                            <p:txEl>
                                              <p:pRg st="3" end="3"/>
                                            </p:txEl>
                                          </p:spTgt>
                                        </p:tgtEl>
                                        <p:attrNameLst>
                                          <p:attrName>style.visibility</p:attrName>
                                        </p:attrNameLst>
                                      </p:cBhvr>
                                      <p:to>
                                        <p:strVal val="hidden"/>
                                      </p:to>
                                    </p:set>
                                  </p:childTnLst>
                                </p:cTn>
                              </p:par>
                              <p:par>
                                <p:cTn id="17" presetID="8" presetClass="exit" presetSubtype="32" fill="hold" grpId="0" nodeType="withEffect">
                                  <p:stCondLst>
                                    <p:cond delay="0"/>
                                  </p:stCondLst>
                                  <p:childTnLst>
                                    <p:animEffect transition="out" filter="diamond(out)">
                                      <p:cBhvr>
                                        <p:cTn id="18" dur="2000"/>
                                        <p:tgtEl>
                                          <p:spTgt spid="3">
                                            <p:txEl>
                                              <p:pRg st="4" end="4"/>
                                            </p:txEl>
                                          </p:spTgt>
                                        </p:tgtEl>
                                      </p:cBhvr>
                                    </p:animEffect>
                                    <p:set>
                                      <p:cBhvr>
                                        <p:cTn id="19" dur="1" fill="hold">
                                          <p:stCondLst>
                                            <p:cond delay="1999"/>
                                          </p:stCondLst>
                                        </p:cTn>
                                        <p:tgtEl>
                                          <p:spTgt spid="3">
                                            <p:txEl>
                                              <p:pRg st="4" end="4"/>
                                            </p:txEl>
                                          </p:spTgt>
                                        </p:tgtEl>
                                        <p:attrNameLst>
                                          <p:attrName>style.visibility</p:attrName>
                                        </p:attrNameLst>
                                      </p:cBhvr>
                                      <p:to>
                                        <p:strVal val="hidden"/>
                                      </p:to>
                                    </p:set>
                                  </p:childTnLst>
                                </p:cTn>
                              </p:par>
                              <p:par>
                                <p:cTn id="20" presetID="8" presetClass="exit" presetSubtype="32" fill="hold" grpId="0" nodeType="withEffect">
                                  <p:stCondLst>
                                    <p:cond delay="0"/>
                                  </p:stCondLst>
                                  <p:childTnLst>
                                    <p:animEffect transition="out" filter="diamond(out)">
                                      <p:cBhvr>
                                        <p:cTn id="21" dur="2000"/>
                                        <p:tgtEl>
                                          <p:spTgt spid="3">
                                            <p:txEl>
                                              <p:pRg st="5" end="5"/>
                                            </p:txEl>
                                          </p:spTgt>
                                        </p:tgtEl>
                                      </p:cBhvr>
                                    </p:animEffect>
                                    <p:set>
                                      <p:cBhvr>
                                        <p:cTn id="22" dur="1" fill="hold">
                                          <p:stCondLst>
                                            <p:cond delay="1999"/>
                                          </p:stCondLst>
                                        </p:cTn>
                                        <p:tgtEl>
                                          <p:spTgt spid="3">
                                            <p:txEl>
                                              <p:pRg st="5" end="5"/>
                                            </p:txEl>
                                          </p:spTgt>
                                        </p:tgtEl>
                                        <p:attrNameLst>
                                          <p:attrName>style.visibility</p:attrName>
                                        </p:attrNameLst>
                                      </p:cBhvr>
                                      <p:to>
                                        <p:strVal val="hidden"/>
                                      </p:to>
                                    </p:set>
                                  </p:childTnLst>
                                </p:cTn>
                              </p:par>
                              <p:par>
                                <p:cTn id="23" presetID="8" presetClass="exit" presetSubtype="32" fill="hold" grpId="0" nodeType="withEffect">
                                  <p:stCondLst>
                                    <p:cond delay="0"/>
                                  </p:stCondLst>
                                  <p:childTnLst>
                                    <p:animEffect transition="out" filter="diamond(out)">
                                      <p:cBhvr>
                                        <p:cTn id="24" dur="2000"/>
                                        <p:tgtEl>
                                          <p:spTgt spid="3">
                                            <p:txEl>
                                              <p:pRg st="6" end="6"/>
                                            </p:txEl>
                                          </p:spTgt>
                                        </p:tgtEl>
                                      </p:cBhvr>
                                    </p:animEffect>
                                    <p:set>
                                      <p:cBhvr>
                                        <p:cTn id="25" dur="1" fill="hold">
                                          <p:stCondLst>
                                            <p:cond delay="1999"/>
                                          </p:stCondLst>
                                        </p:cTn>
                                        <p:tgtEl>
                                          <p:spTgt spid="3">
                                            <p:txEl>
                                              <p:pRg st="6" end="6"/>
                                            </p:txEl>
                                          </p:spTgt>
                                        </p:tgtEl>
                                        <p:attrNameLst>
                                          <p:attrName>style.visibility</p:attrName>
                                        </p:attrNameLst>
                                      </p:cBhvr>
                                      <p:to>
                                        <p:strVal val="hidden"/>
                                      </p:to>
                                    </p:set>
                                  </p:childTnLst>
                                </p:cTn>
                              </p:par>
                              <p:par>
                                <p:cTn id="26" presetID="8" presetClass="exit" presetSubtype="32" fill="hold" grpId="0" nodeType="withEffect">
                                  <p:stCondLst>
                                    <p:cond delay="0"/>
                                  </p:stCondLst>
                                  <p:childTnLst>
                                    <p:animEffect transition="out" filter="diamond(out)">
                                      <p:cBhvr>
                                        <p:cTn id="27" dur="2000"/>
                                        <p:tgtEl>
                                          <p:spTgt spid="3">
                                            <p:txEl>
                                              <p:pRg st="7" end="7"/>
                                            </p:txEl>
                                          </p:spTgt>
                                        </p:tgtEl>
                                      </p:cBhvr>
                                    </p:animEffect>
                                    <p:set>
                                      <p:cBhvr>
                                        <p:cTn id="28" dur="1" fill="hold">
                                          <p:stCondLst>
                                            <p:cond delay="1999"/>
                                          </p:stCondLst>
                                        </p:cTn>
                                        <p:tgtEl>
                                          <p:spTgt spid="3">
                                            <p:txEl>
                                              <p:pRg st="7" end="7"/>
                                            </p:txEl>
                                          </p:spTgt>
                                        </p:tgtEl>
                                        <p:attrNameLst>
                                          <p:attrName>style.visibility</p:attrName>
                                        </p:attrNameLst>
                                      </p:cBhvr>
                                      <p:to>
                                        <p:strVal val="hidden"/>
                                      </p:to>
                                    </p:set>
                                  </p:childTnLst>
                                </p:cTn>
                              </p:par>
                              <p:par>
                                <p:cTn id="29" presetID="8" presetClass="exit" presetSubtype="32" fill="hold" grpId="0" nodeType="withEffect">
                                  <p:stCondLst>
                                    <p:cond delay="0"/>
                                  </p:stCondLst>
                                  <p:childTnLst>
                                    <p:animEffect transition="out" filter="diamond(out)">
                                      <p:cBhvr>
                                        <p:cTn id="30" dur="2000"/>
                                        <p:tgtEl>
                                          <p:spTgt spid="3">
                                            <p:txEl>
                                              <p:pRg st="8" end="8"/>
                                            </p:txEl>
                                          </p:spTgt>
                                        </p:tgtEl>
                                      </p:cBhvr>
                                    </p:animEffect>
                                    <p:set>
                                      <p:cBhvr>
                                        <p:cTn id="31" dur="1" fill="hold">
                                          <p:stCondLst>
                                            <p:cond delay="1999"/>
                                          </p:stCondLst>
                                        </p:cTn>
                                        <p:tgtEl>
                                          <p:spTgt spid="3">
                                            <p:txEl>
                                              <p:pRg st="8" end="8"/>
                                            </p:txEl>
                                          </p:spTgt>
                                        </p:tgtEl>
                                        <p:attrNameLst>
                                          <p:attrName>style.visibility</p:attrName>
                                        </p:attrNameLst>
                                      </p:cBhvr>
                                      <p:to>
                                        <p:strVal val="hidden"/>
                                      </p:to>
                                    </p:set>
                                  </p:childTnLst>
                                </p:cTn>
                              </p:par>
                              <p:par>
                                <p:cTn id="32" presetID="8" presetClass="exit" presetSubtype="32" fill="hold" grpId="0" nodeType="withEffect">
                                  <p:stCondLst>
                                    <p:cond delay="0"/>
                                  </p:stCondLst>
                                  <p:childTnLst>
                                    <p:animEffect transition="out" filter="diamond(out)">
                                      <p:cBhvr>
                                        <p:cTn id="33" dur="2000"/>
                                        <p:tgtEl>
                                          <p:spTgt spid="3">
                                            <p:txEl>
                                              <p:pRg st="9" end="9"/>
                                            </p:txEl>
                                          </p:spTgt>
                                        </p:tgtEl>
                                      </p:cBhvr>
                                    </p:animEffect>
                                    <p:set>
                                      <p:cBhvr>
                                        <p:cTn id="34" dur="1" fill="hold">
                                          <p:stCondLst>
                                            <p:cond delay="1999"/>
                                          </p:stCondLst>
                                        </p:cTn>
                                        <p:tgtEl>
                                          <p:spTgt spid="3">
                                            <p:txEl>
                                              <p:pRg st="9" end="9"/>
                                            </p:txEl>
                                          </p:spTgt>
                                        </p:tgtEl>
                                        <p:attrNameLst>
                                          <p:attrName>style.visibility</p:attrName>
                                        </p:attrNameLst>
                                      </p:cBhvr>
                                      <p:to>
                                        <p:strVal val="hidden"/>
                                      </p:to>
                                    </p:set>
                                  </p:childTnLst>
                                </p:cTn>
                              </p:par>
                              <p:par>
                                <p:cTn id="35" presetID="8" presetClass="exit" presetSubtype="32" fill="hold" grpId="0" nodeType="withEffect">
                                  <p:stCondLst>
                                    <p:cond delay="0"/>
                                  </p:stCondLst>
                                  <p:childTnLst>
                                    <p:animEffect transition="out" filter="diamond(out)">
                                      <p:cBhvr>
                                        <p:cTn id="36" dur="2000"/>
                                        <p:tgtEl>
                                          <p:spTgt spid="3">
                                            <p:txEl>
                                              <p:pRg st="10" end="10"/>
                                            </p:txEl>
                                          </p:spTgt>
                                        </p:tgtEl>
                                      </p:cBhvr>
                                    </p:animEffect>
                                    <p:set>
                                      <p:cBhvr>
                                        <p:cTn id="37" dur="1" fill="hold">
                                          <p:stCondLst>
                                            <p:cond delay="1999"/>
                                          </p:stCondLst>
                                        </p:cTn>
                                        <p:tgtEl>
                                          <p:spTgt spid="3">
                                            <p:txEl>
                                              <p:pRg st="10" end="10"/>
                                            </p:txEl>
                                          </p:spTgt>
                                        </p:tgtEl>
                                        <p:attrNameLst>
                                          <p:attrName>style.visibility</p:attrName>
                                        </p:attrNameLst>
                                      </p:cBhvr>
                                      <p:to>
                                        <p:strVal val="hidden"/>
                                      </p:to>
                                    </p:set>
                                  </p:childTnLst>
                                </p:cTn>
                              </p:par>
                              <p:par>
                                <p:cTn id="38" presetID="8" presetClass="exit" presetSubtype="32" fill="hold" grpId="0" nodeType="withEffect">
                                  <p:stCondLst>
                                    <p:cond delay="0"/>
                                  </p:stCondLst>
                                  <p:childTnLst>
                                    <p:animEffect transition="out" filter="diamond(out)">
                                      <p:cBhvr>
                                        <p:cTn id="39" dur="2000"/>
                                        <p:tgtEl>
                                          <p:spTgt spid="3">
                                            <p:txEl>
                                              <p:pRg st="11" end="11"/>
                                            </p:txEl>
                                          </p:spTgt>
                                        </p:tgtEl>
                                      </p:cBhvr>
                                    </p:animEffect>
                                    <p:set>
                                      <p:cBhvr>
                                        <p:cTn id="40" dur="1" fill="hold">
                                          <p:stCondLst>
                                            <p:cond delay="1999"/>
                                          </p:stCondLst>
                                        </p:cTn>
                                        <p:tgtEl>
                                          <p:spTgt spid="3">
                                            <p:txEl>
                                              <p:pRg st="11" end="11"/>
                                            </p:txEl>
                                          </p:spTgt>
                                        </p:tgtEl>
                                        <p:attrNameLst>
                                          <p:attrName>style.visibility</p:attrName>
                                        </p:attrNameLst>
                                      </p:cBhvr>
                                      <p:to>
                                        <p:strVal val="hidden"/>
                                      </p:to>
                                    </p:set>
                                  </p:childTnLst>
                                </p:cTn>
                              </p:par>
                              <p:par>
                                <p:cTn id="41" presetID="8" presetClass="exit" presetSubtype="32" fill="hold" grpId="0" nodeType="withEffect">
                                  <p:stCondLst>
                                    <p:cond delay="0"/>
                                  </p:stCondLst>
                                  <p:childTnLst>
                                    <p:animEffect transition="out" filter="diamond(out)">
                                      <p:cBhvr>
                                        <p:cTn id="42" dur="2000"/>
                                        <p:tgtEl>
                                          <p:spTgt spid="3">
                                            <p:txEl>
                                              <p:pRg st="12" end="12"/>
                                            </p:txEl>
                                          </p:spTgt>
                                        </p:tgtEl>
                                      </p:cBhvr>
                                    </p:animEffect>
                                    <p:set>
                                      <p:cBhvr>
                                        <p:cTn id="43" dur="1" fill="hold">
                                          <p:stCondLst>
                                            <p:cond delay="1999"/>
                                          </p:stCondLst>
                                        </p:cTn>
                                        <p:tgtEl>
                                          <p:spTgt spid="3">
                                            <p:txEl>
                                              <p:pRg st="12" end="12"/>
                                            </p:txEl>
                                          </p:spTgt>
                                        </p:tgtEl>
                                        <p:attrNameLst>
                                          <p:attrName>style.visibility</p:attrName>
                                        </p:attrNameLst>
                                      </p:cBhvr>
                                      <p:to>
                                        <p:strVal val="hidden"/>
                                      </p:to>
                                    </p:set>
                                  </p:childTnLst>
                                </p:cTn>
                              </p:par>
                              <p:par>
                                <p:cTn id="44" presetID="8" presetClass="exit" presetSubtype="32" fill="hold" grpId="0" nodeType="withEffect">
                                  <p:stCondLst>
                                    <p:cond delay="0"/>
                                  </p:stCondLst>
                                  <p:childTnLst>
                                    <p:animEffect transition="out" filter="diamond(out)">
                                      <p:cBhvr>
                                        <p:cTn id="45" dur="2000"/>
                                        <p:tgtEl>
                                          <p:spTgt spid="3">
                                            <p:txEl>
                                              <p:pRg st="13" end="13"/>
                                            </p:txEl>
                                          </p:spTgt>
                                        </p:tgtEl>
                                      </p:cBhvr>
                                    </p:animEffect>
                                    <p:set>
                                      <p:cBhvr>
                                        <p:cTn id="46" dur="1" fill="hold">
                                          <p:stCondLst>
                                            <p:cond delay="1999"/>
                                          </p:stCondLst>
                                        </p:cTn>
                                        <p:tgtEl>
                                          <p:spTgt spid="3">
                                            <p:txEl>
                                              <p:pRg st="13" end="13"/>
                                            </p:txEl>
                                          </p:spTgt>
                                        </p:tgtEl>
                                        <p:attrNameLst>
                                          <p:attrName>style.visibility</p:attrName>
                                        </p:attrNameLst>
                                      </p:cBhvr>
                                      <p:to>
                                        <p:strVal val="hidden"/>
                                      </p:to>
                                    </p:set>
                                  </p:childTnLst>
                                </p:cTn>
                              </p:par>
                              <p:par>
                                <p:cTn id="47" presetID="8" presetClass="exit" presetSubtype="32" fill="hold" grpId="0" nodeType="withEffect">
                                  <p:stCondLst>
                                    <p:cond delay="0"/>
                                  </p:stCondLst>
                                  <p:childTnLst>
                                    <p:animEffect transition="out" filter="diamond(out)">
                                      <p:cBhvr>
                                        <p:cTn id="48" dur="2000"/>
                                        <p:tgtEl>
                                          <p:spTgt spid="3">
                                            <p:txEl>
                                              <p:pRg st="14" end="14"/>
                                            </p:txEl>
                                          </p:spTgt>
                                        </p:tgtEl>
                                      </p:cBhvr>
                                    </p:animEffect>
                                    <p:set>
                                      <p:cBhvr>
                                        <p:cTn id="49" dur="1" fill="hold">
                                          <p:stCondLst>
                                            <p:cond delay="1999"/>
                                          </p:stCondLst>
                                        </p:cTn>
                                        <p:tgtEl>
                                          <p:spTgt spid="3">
                                            <p:txEl>
                                              <p:pRg st="14" end="14"/>
                                            </p:txEl>
                                          </p:spTgt>
                                        </p:tgtEl>
                                        <p:attrNameLst>
                                          <p:attrName>style.visibility</p:attrName>
                                        </p:attrNameLst>
                                      </p:cBhvr>
                                      <p:to>
                                        <p:strVal val="hidden"/>
                                      </p:to>
                                    </p:set>
                                  </p:childTnLst>
                                </p:cTn>
                              </p:par>
                              <p:par>
                                <p:cTn id="50" presetID="8" presetClass="exit" presetSubtype="32" fill="hold" grpId="0" nodeType="withEffect">
                                  <p:stCondLst>
                                    <p:cond delay="0"/>
                                  </p:stCondLst>
                                  <p:childTnLst>
                                    <p:animEffect transition="out" filter="diamond(out)">
                                      <p:cBhvr>
                                        <p:cTn id="51" dur="2000"/>
                                        <p:tgtEl>
                                          <p:spTgt spid="3">
                                            <p:txEl>
                                              <p:pRg st="15" end="15"/>
                                            </p:txEl>
                                          </p:spTgt>
                                        </p:tgtEl>
                                      </p:cBhvr>
                                    </p:animEffect>
                                    <p:set>
                                      <p:cBhvr>
                                        <p:cTn id="52" dur="1" fill="hold">
                                          <p:stCondLst>
                                            <p:cond delay="1999"/>
                                          </p:stCondLst>
                                        </p:cTn>
                                        <p:tgtEl>
                                          <p:spTgt spid="3">
                                            <p:txEl>
                                              <p:pRg st="15" end="15"/>
                                            </p:txEl>
                                          </p:spTgt>
                                        </p:tgtEl>
                                        <p:attrNameLst>
                                          <p:attrName>style.visibility</p:attrName>
                                        </p:attrNameLst>
                                      </p:cBhvr>
                                      <p:to>
                                        <p:strVal val="hidden"/>
                                      </p:to>
                                    </p:set>
                                  </p:childTnLst>
                                </p:cTn>
                              </p:par>
                              <p:par>
                                <p:cTn id="53" presetID="8" presetClass="exit" presetSubtype="32" fill="hold" grpId="0" nodeType="withEffect">
                                  <p:stCondLst>
                                    <p:cond delay="0"/>
                                  </p:stCondLst>
                                  <p:childTnLst>
                                    <p:animEffect transition="out" filter="diamond(out)">
                                      <p:cBhvr>
                                        <p:cTn id="54" dur="2000"/>
                                        <p:tgtEl>
                                          <p:spTgt spid="3">
                                            <p:txEl>
                                              <p:pRg st="16" end="16"/>
                                            </p:txEl>
                                          </p:spTgt>
                                        </p:tgtEl>
                                      </p:cBhvr>
                                    </p:animEffect>
                                    <p:set>
                                      <p:cBhvr>
                                        <p:cTn id="55" dur="1" fill="hold">
                                          <p:stCondLst>
                                            <p:cond delay="1999"/>
                                          </p:stCondLst>
                                        </p:cTn>
                                        <p:tgtEl>
                                          <p:spTgt spid="3">
                                            <p:txEl>
                                              <p:pRg st="16" end="16"/>
                                            </p:txEl>
                                          </p:spTgt>
                                        </p:tgtEl>
                                        <p:attrNameLst>
                                          <p:attrName>style.visibility</p:attrName>
                                        </p:attrNameLst>
                                      </p:cBhvr>
                                      <p:to>
                                        <p:strVal val="hidden"/>
                                      </p:to>
                                    </p:set>
                                  </p:childTnLst>
                                </p:cTn>
                              </p:par>
                              <p:par>
                                <p:cTn id="56" presetID="8" presetClass="exit" presetSubtype="32" fill="hold" grpId="0" nodeType="withEffect">
                                  <p:stCondLst>
                                    <p:cond delay="0"/>
                                  </p:stCondLst>
                                  <p:childTnLst>
                                    <p:animEffect transition="out" filter="diamond(out)">
                                      <p:cBhvr>
                                        <p:cTn id="57" dur="2000"/>
                                        <p:tgtEl>
                                          <p:spTgt spid="3">
                                            <p:txEl>
                                              <p:pRg st="17" end="17"/>
                                            </p:txEl>
                                          </p:spTgt>
                                        </p:tgtEl>
                                      </p:cBhvr>
                                    </p:animEffect>
                                    <p:set>
                                      <p:cBhvr>
                                        <p:cTn id="58" dur="1" fill="hold">
                                          <p:stCondLst>
                                            <p:cond delay="1999"/>
                                          </p:stCondLst>
                                        </p:cTn>
                                        <p:tgtEl>
                                          <p:spTgt spid="3">
                                            <p:txEl>
                                              <p:pRg st="17" end="17"/>
                                            </p:txEl>
                                          </p:spTgt>
                                        </p:tgtEl>
                                        <p:attrNameLst>
                                          <p:attrName>style.visibility</p:attrName>
                                        </p:attrNameLst>
                                      </p:cBhvr>
                                      <p:to>
                                        <p:strVal val="hidden"/>
                                      </p:to>
                                    </p:set>
                                  </p:childTnLst>
                                </p:cTn>
                              </p:par>
                              <p:par>
                                <p:cTn id="59" presetID="8" presetClass="exit" presetSubtype="32" fill="hold" grpId="0" nodeType="withEffect">
                                  <p:stCondLst>
                                    <p:cond delay="0"/>
                                  </p:stCondLst>
                                  <p:childTnLst>
                                    <p:animEffect transition="out" filter="diamond(out)">
                                      <p:cBhvr>
                                        <p:cTn id="60" dur="2000"/>
                                        <p:tgtEl>
                                          <p:spTgt spid="3">
                                            <p:txEl>
                                              <p:pRg st="18" end="18"/>
                                            </p:txEl>
                                          </p:spTgt>
                                        </p:tgtEl>
                                      </p:cBhvr>
                                    </p:animEffect>
                                    <p:set>
                                      <p:cBhvr>
                                        <p:cTn id="61" dur="1" fill="hold">
                                          <p:stCondLst>
                                            <p:cond delay="1999"/>
                                          </p:stCondLst>
                                        </p:cTn>
                                        <p:tgtEl>
                                          <p:spTgt spid="3">
                                            <p:txEl>
                                              <p:pRg st="18" end="18"/>
                                            </p:txEl>
                                          </p:spTgt>
                                        </p:tgtEl>
                                        <p:attrNameLst>
                                          <p:attrName>style.visibility</p:attrName>
                                        </p:attrNameLst>
                                      </p:cBhvr>
                                      <p:to>
                                        <p:strVal val="hidden"/>
                                      </p:to>
                                    </p:set>
                                  </p:childTnLst>
                                </p:cTn>
                              </p:par>
                              <p:par>
                                <p:cTn id="62" presetID="8" presetClass="exit" presetSubtype="32" fill="hold" grpId="0" nodeType="withEffect">
                                  <p:stCondLst>
                                    <p:cond delay="0"/>
                                  </p:stCondLst>
                                  <p:childTnLst>
                                    <p:animEffect transition="out" filter="diamond(out)">
                                      <p:cBhvr>
                                        <p:cTn id="63" dur="2000"/>
                                        <p:tgtEl>
                                          <p:spTgt spid="3">
                                            <p:txEl>
                                              <p:pRg st="19" end="19"/>
                                            </p:txEl>
                                          </p:spTgt>
                                        </p:tgtEl>
                                      </p:cBhvr>
                                    </p:animEffect>
                                    <p:set>
                                      <p:cBhvr>
                                        <p:cTn id="64" dur="1" fill="hold">
                                          <p:stCondLst>
                                            <p:cond delay="1999"/>
                                          </p:stCondLst>
                                        </p:cTn>
                                        <p:tgtEl>
                                          <p:spTgt spid="3">
                                            <p:txEl>
                                              <p:pRg st="19" end="19"/>
                                            </p:txEl>
                                          </p:spTgt>
                                        </p:tgtEl>
                                        <p:attrNameLst>
                                          <p:attrName>style.visibility</p:attrName>
                                        </p:attrNameLst>
                                      </p:cBhvr>
                                      <p:to>
                                        <p:strVal val="hidden"/>
                                      </p:to>
                                    </p:set>
                                  </p:childTnLst>
                                </p:cTn>
                              </p:par>
                              <p:par>
                                <p:cTn id="65" presetID="5" presetClass="entr" presetSubtype="1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checkerboard(across)">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7950" y="1453515"/>
            <a:ext cx="8425180" cy="2236470"/>
          </a:xfrm>
        </p:spPr>
        <p:txBody>
          <a:bodyPr anchor="ctr"/>
          <a:lstStyle/>
          <a:p>
            <a:pPr lvl="0"/>
            <a:r>
              <a:rPr lang="en-US" altLang="ko-KR" dirty="0"/>
              <a:t>3.3.1.Tổng sinh viên của khoa</a:t>
            </a:r>
            <a:endParaRPr lang="en-US" altLang="ko-KR" dirty="0"/>
          </a:p>
          <a:p>
            <a:pPr lvl="0"/>
            <a:r>
              <a:rPr lang="en-US" altLang="ko-KR" dirty="0"/>
              <a:t>RNO_TongSVKhoa(@khoa nvarchar(100)) RETURNS int</a:t>
            </a:r>
            <a:endParaRPr lang="en-US" altLang="ko-KR" dirty="0"/>
          </a:p>
          <a:p>
            <a:pPr lvl="0"/>
            <a:r>
              <a:rPr lang="en-US" altLang="ko-KR" dirty="0"/>
              <a:t>3.3.2.Tổng sinh viên của ngành</a:t>
            </a:r>
            <a:endParaRPr lang="en-US" altLang="ko-KR" dirty="0"/>
          </a:p>
          <a:p>
            <a:pPr lvl="0"/>
            <a:r>
              <a:rPr lang="en-US" altLang="ko-KR" dirty="0"/>
              <a:t>RNO_TongSVNganh(@nganh nvarchar(100)) RETURNS int</a:t>
            </a:r>
            <a:endParaRPr lang="en-US" altLang="ko-KR" dirty="0"/>
          </a:p>
          <a:p>
            <a:pPr lvl="0"/>
            <a:endParaRPr lang="en-US" altLang="ko-KR" dirty="0"/>
          </a:p>
        </p:txBody>
      </p:sp>
      <p:sp>
        <p:nvSpPr>
          <p:cNvPr id="25" name="TextBox 24"/>
          <p:cNvSpPr txBox="1"/>
          <p:nvPr/>
        </p:nvSpPr>
        <p:spPr>
          <a:xfrm>
            <a:off x="5271135" y="288925"/>
            <a:ext cx="3752850" cy="583565"/>
          </a:xfrm>
          <a:prstGeom prst="rect">
            <a:avLst/>
          </a:prstGeom>
          <a:noFill/>
        </p:spPr>
        <p:txBody>
          <a:bodyPr wrap="square" rtlCol="0" anchor="ctr">
            <a:spAutoFit/>
          </a:bodyPr>
          <a:lstStyle/>
          <a:p>
            <a:pPr algn="r"/>
            <a:r>
              <a:rPr lang="en-US" altLang="ko-KR" sz="1600" b="1" dirty="0">
                <a:solidFill>
                  <a:schemeClr val="tx1">
                    <a:lumMod val="75000"/>
                    <a:lumOff val="25000"/>
                  </a:schemeClr>
                </a:solidFill>
                <a:cs typeface="Arial" panose="020B0604020202020204" pitchFamily="34" charset="0"/>
              </a:rPr>
              <a:t>PHẦN 3: CÀI ĐẶT CÁC CHỨC NĂNG BẰNG HÀM VÀ THỦ TỤC</a:t>
            </a:r>
            <a:endParaRPr lang="en-US" altLang="ko-KR" sz="16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5228590" y="1347788"/>
            <a:ext cx="3838575" cy="398780"/>
          </a:xfrm>
          <a:prstGeom prst="rect">
            <a:avLst/>
          </a:prstGeom>
          <a:noFill/>
        </p:spPr>
        <p:txBody>
          <a:bodyPr wrap="square" rtlCol="0" anchor="ctr">
            <a:spAutoFit/>
            <a:scene3d>
              <a:camera prst="orthographicFront"/>
              <a:lightRig rig="threePt" dir="t"/>
            </a:scene3d>
          </a:bodyPr>
          <a:lstStyle/>
          <a:p>
            <a:pPr algn="r"/>
            <a:r>
              <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rPr>
              <a:t>3.3.Hàm trả về 1 giá trị</a:t>
            </a:r>
            <a:endPar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000" fill="hold">
                                          <p:stCondLst>
                                            <p:cond delay="0"/>
                                          </p:stCondLst>
                                        </p:cTn>
                                        <p:tgtEl>
                                          <p:spTgt spid="26"/>
                                        </p:tgtEl>
                                        <p:attrNameLst>
                                          <p:attrName>style.visibility</p:attrName>
                                        </p:attrNameLst>
                                      </p:cBhvr>
                                      <p:to>
                                        <p:strVal val="visible"/>
                                      </p:to>
                                    </p:set>
                                    <p:animEffect transition="in" filter="circle(in)">
                                      <p:cBhvr>
                                        <p:cTn id="7" dur="1000"/>
                                        <p:tgtEl>
                                          <p:spTgt spid="26"/>
                                        </p:tgtEl>
                                      </p:cBhvr>
                                    </p:animEffect>
                                  </p:childTnLst>
                                </p:cTn>
                              </p:par>
                            </p:childTnLst>
                          </p:cTn>
                        </p:par>
                        <p:par>
                          <p:cTn id="8" fill="hold">
                            <p:stCondLst>
                              <p:cond delay="1000"/>
                            </p:stCondLst>
                            <p:childTnLst>
                              <p:par>
                                <p:cTn id="9" presetID="5"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heckerboard(across)">
                                      <p:cBhvr>
                                        <p:cTn id="11" dur="500"/>
                                        <p:tgtEl>
                                          <p:spTgt spid="3">
                                            <p:txEl>
                                              <p:pRg st="0" end="0"/>
                                            </p:txEl>
                                          </p:spTgt>
                                        </p:tgtEl>
                                      </p:cBhvr>
                                    </p:animEffect>
                                  </p:childTnLst>
                                </p:cTn>
                              </p:par>
                            </p:childTnLst>
                          </p:cTn>
                        </p:par>
                        <p:par>
                          <p:cTn id="12" fill="hold">
                            <p:stCondLst>
                              <p:cond delay="1500"/>
                            </p:stCondLst>
                            <p:childTnLst>
                              <p:par>
                                <p:cTn id="13" presetID="5"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heckerboard(across)">
                                      <p:cBhvr>
                                        <p:cTn id="15" dur="500"/>
                                        <p:tgtEl>
                                          <p:spTgt spid="3">
                                            <p:txEl>
                                              <p:pRg st="1" end="1"/>
                                            </p:txEl>
                                          </p:spTgt>
                                        </p:tgtEl>
                                      </p:cBhvr>
                                    </p:animEffect>
                                  </p:childTnLst>
                                </p:cTn>
                              </p:par>
                            </p:childTnLst>
                          </p:cTn>
                        </p:par>
                        <p:par>
                          <p:cTn id="16" fill="hold">
                            <p:stCondLst>
                              <p:cond delay="2000"/>
                            </p:stCondLst>
                            <p:childTnLst>
                              <p:par>
                                <p:cTn id="17" presetID="5"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heckerboard(across)">
                                      <p:cBhvr>
                                        <p:cTn id="19" dur="500"/>
                                        <p:tgtEl>
                                          <p:spTgt spid="3">
                                            <p:txEl>
                                              <p:pRg st="2" end="2"/>
                                            </p:txEl>
                                          </p:spTgt>
                                        </p:tgtEl>
                                      </p:cBhvr>
                                    </p:animEffect>
                                  </p:childTnLst>
                                </p:cTn>
                              </p:par>
                            </p:childTnLst>
                          </p:cTn>
                        </p:par>
                        <p:par>
                          <p:cTn id="20" fill="hold">
                            <p:stCondLst>
                              <p:cond delay="2500"/>
                            </p:stCondLst>
                            <p:childTnLst>
                              <p:par>
                                <p:cTn id="21" presetID="5" presetClass="entr" presetSubtype="1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 grpId="0" build="p"/>
      <p:bldP spid="3"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7950" y="1453515"/>
            <a:ext cx="8425180" cy="2236470"/>
          </a:xfrm>
        </p:spPr>
        <p:txBody>
          <a:bodyPr anchor="ctr"/>
          <a:lstStyle/>
          <a:p>
            <a:pPr lvl="0"/>
            <a:r>
              <a:rPr lang="en-US" altLang="ko-KR" dirty="0"/>
              <a:t>3.4.1.Đăng nhập</a:t>
            </a:r>
            <a:endParaRPr lang="en-US" altLang="ko-KR" dirty="0"/>
          </a:p>
          <a:p>
            <a:pPr lvl="0"/>
            <a:r>
              <a:rPr lang="en-US" altLang="ko-KR" dirty="0"/>
              <a:t>RTO_DangNhap(@mssv nvarchar(20), @matkhau nvarchar(20)) RETURNS table</a:t>
            </a:r>
            <a:endParaRPr lang="en-US" altLang="ko-KR" dirty="0"/>
          </a:p>
          <a:p>
            <a:pPr lvl="0"/>
            <a:r>
              <a:rPr lang="en-US" altLang="ko-KR" dirty="0"/>
              <a:t>3.4.2.Lấy thông tin của sinh viên</a:t>
            </a:r>
            <a:endParaRPr lang="en-US" altLang="ko-KR" dirty="0"/>
          </a:p>
          <a:p>
            <a:pPr lvl="0"/>
            <a:r>
              <a:rPr lang="en-US" altLang="ko-KR" dirty="0"/>
              <a:t>RTO_ThongTinSV (@mssv nvarchar(20)) RETURNS table</a:t>
            </a:r>
            <a:endParaRPr lang="en-US" altLang="ko-KR" dirty="0"/>
          </a:p>
          <a:p>
            <a:pPr lvl="0"/>
            <a:r>
              <a:rPr lang="en-US" altLang="ko-KR" dirty="0"/>
              <a:t>3.4.3.Lấy thông tin của quản lý</a:t>
            </a:r>
            <a:endParaRPr lang="en-US" altLang="ko-KR" dirty="0"/>
          </a:p>
          <a:p>
            <a:pPr lvl="0"/>
            <a:r>
              <a:rPr lang="en-US" altLang="ko-KR" dirty="0"/>
              <a:t>RTO_ThongTinQL (@ms nvarchar(20)) RETURNS table</a:t>
            </a:r>
            <a:endParaRPr lang="en-US" altLang="ko-KR" dirty="0"/>
          </a:p>
          <a:p>
            <a:pPr lvl="0"/>
            <a:r>
              <a:rPr lang="en-US" altLang="ko-KR" dirty="0"/>
              <a:t>3.4.4.Lấy thông tin sinh viên của lớp</a:t>
            </a:r>
            <a:endParaRPr lang="en-US" altLang="ko-KR" dirty="0"/>
          </a:p>
          <a:p>
            <a:pPr lvl="0"/>
            <a:r>
              <a:rPr lang="en-US" altLang="ko-KR" dirty="0"/>
              <a:t>RTO_ThongTinSVLop (@ms nvarchar(20)) RETURNS table</a:t>
            </a:r>
            <a:endParaRPr lang="en-US" altLang="ko-KR" dirty="0"/>
          </a:p>
          <a:p>
            <a:pPr lvl="0"/>
            <a:r>
              <a:rPr lang="en-US" altLang="ko-KR" dirty="0"/>
              <a:t>3.4.5.Lấy thông tin giảng viên</a:t>
            </a:r>
            <a:endParaRPr lang="en-US" altLang="ko-KR" dirty="0"/>
          </a:p>
          <a:p>
            <a:pPr lvl="0"/>
            <a:r>
              <a:rPr lang="en-US" altLang="ko-KR" dirty="0"/>
              <a:t>RTO_ThongTinGV (@magv nvarchar(20)) RETURNS table</a:t>
            </a:r>
            <a:endParaRPr lang="en-US" altLang="ko-KR" dirty="0"/>
          </a:p>
          <a:p>
            <a:pPr lvl="0"/>
            <a:r>
              <a:rPr lang="en-US" altLang="ko-KR" dirty="0"/>
              <a:t>3.4.6.Danh sách khoa</a:t>
            </a:r>
            <a:endParaRPr lang="en-US" altLang="ko-KR" dirty="0"/>
          </a:p>
          <a:p>
            <a:pPr lvl="0"/>
            <a:r>
              <a:rPr lang="en-US" altLang="ko-KR" dirty="0"/>
              <a:t>RTO_DanhSachKhoa() RETURNS table</a:t>
            </a:r>
            <a:endParaRPr lang="en-US" altLang="ko-KR" dirty="0"/>
          </a:p>
          <a:p>
            <a:pPr lvl="0"/>
            <a:r>
              <a:rPr lang="en-US" altLang="ko-KR" dirty="0"/>
              <a:t>3.4.7.Tìm kiếm khoa</a:t>
            </a:r>
            <a:endParaRPr lang="en-US" altLang="ko-KR" dirty="0"/>
          </a:p>
          <a:p>
            <a:pPr lvl="0"/>
            <a:r>
              <a:rPr lang="en-US" altLang="ko-KR" dirty="0"/>
              <a:t>RTO_TimKiemKhoa(@makhoa nvarchar(20)) RETURNS table</a:t>
            </a:r>
            <a:endParaRPr lang="en-US" altLang="ko-KR" dirty="0"/>
          </a:p>
          <a:p>
            <a:pPr lvl="0"/>
            <a:r>
              <a:rPr lang="en-US" altLang="ko-KR" dirty="0"/>
              <a:t>3.4.8.Danh sách ngành</a:t>
            </a:r>
            <a:endParaRPr lang="en-US" altLang="ko-KR" dirty="0"/>
          </a:p>
          <a:p>
            <a:pPr lvl="0"/>
            <a:r>
              <a:rPr lang="en-US" altLang="ko-KR" dirty="0"/>
              <a:t>RTO_DanhSachNganh() RETURNS table</a:t>
            </a:r>
            <a:endParaRPr lang="en-US" altLang="ko-KR" dirty="0"/>
          </a:p>
          <a:p>
            <a:pPr lvl="0"/>
            <a:r>
              <a:rPr lang="en-US" altLang="ko-KR" dirty="0"/>
              <a:t>3.4.9.Tìm kiếm ngành</a:t>
            </a:r>
            <a:endParaRPr lang="en-US" altLang="ko-KR" dirty="0"/>
          </a:p>
          <a:p>
            <a:pPr lvl="0"/>
            <a:r>
              <a:rPr lang="en-US" altLang="ko-KR" dirty="0"/>
              <a:t>RTO_TimKiemNganh(@manganh nvarchar(20)) RETURNS table</a:t>
            </a:r>
            <a:endParaRPr lang="en-US" altLang="ko-KR" dirty="0"/>
          </a:p>
          <a:p>
            <a:pPr lvl="0"/>
            <a:endParaRPr lang="en-US" altLang="ko-KR" dirty="0"/>
          </a:p>
        </p:txBody>
      </p:sp>
      <p:sp>
        <p:nvSpPr>
          <p:cNvPr id="25" name="TextBox 24"/>
          <p:cNvSpPr txBox="1"/>
          <p:nvPr/>
        </p:nvSpPr>
        <p:spPr>
          <a:xfrm>
            <a:off x="5436235" y="1995805"/>
            <a:ext cx="3752850" cy="583565"/>
          </a:xfrm>
          <a:prstGeom prst="rect">
            <a:avLst/>
          </a:prstGeom>
          <a:noFill/>
        </p:spPr>
        <p:txBody>
          <a:bodyPr wrap="square" rtlCol="0" anchor="ctr">
            <a:spAutoFit/>
          </a:bodyPr>
          <a:lstStyle/>
          <a:p>
            <a:pPr algn="r"/>
            <a:r>
              <a:rPr lang="en-US" altLang="ko-KR" sz="1600" b="1" dirty="0">
                <a:solidFill>
                  <a:schemeClr val="tx1">
                    <a:lumMod val="75000"/>
                    <a:lumOff val="25000"/>
                  </a:schemeClr>
                </a:solidFill>
                <a:cs typeface="Arial" panose="020B0604020202020204" pitchFamily="34" charset="0"/>
              </a:rPr>
              <a:t>PHẦN 3: CÀI ĐẶT CÁC CHỨC NĂNG BẰNG HÀM VÀ THỦ TỤC</a:t>
            </a:r>
            <a:endParaRPr lang="en-US" altLang="ko-KR" sz="16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5292090" y="2715896"/>
            <a:ext cx="3838575" cy="706755"/>
          </a:xfrm>
          <a:prstGeom prst="rect">
            <a:avLst/>
          </a:prstGeom>
          <a:noFill/>
        </p:spPr>
        <p:txBody>
          <a:bodyPr wrap="square" rtlCol="0" anchor="ctr">
            <a:spAutoFit/>
            <a:scene3d>
              <a:camera prst="orthographicFront"/>
              <a:lightRig rig="threePt" dir="t"/>
            </a:scene3d>
          </a:bodyPr>
          <a:lstStyle/>
          <a:p>
            <a:pPr algn="r"/>
            <a:r>
              <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rPr>
              <a:t>3.4.Hàm trả về một bảng có một câu lệnh</a:t>
            </a:r>
            <a:endPar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000"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childTnLst>
                          </p:cTn>
                        </p:par>
                        <p:par>
                          <p:cTn id="14" fill="hold">
                            <p:stCondLst>
                              <p:cond delay="500"/>
                            </p:stCondLst>
                            <p:childTnLst>
                              <p:par>
                                <p:cTn id="15" presetID="5" presetClass="entr" presetSubtype="1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par>
                          <p:cTn id="18" fill="hold">
                            <p:stCondLst>
                              <p:cond delay="1000"/>
                            </p:stCondLst>
                            <p:childTnLst>
                              <p:par>
                                <p:cTn id="19" presetID="5" presetClass="entr" presetSubtype="10"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heckerboard(across)">
                                      <p:cBhvr>
                                        <p:cTn id="21" dur="500"/>
                                        <p:tgtEl>
                                          <p:spTgt spid="3">
                                            <p:txEl>
                                              <p:pRg st="2" end="2"/>
                                            </p:txEl>
                                          </p:spTgt>
                                        </p:tgtEl>
                                      </p:cBhvr>
                                    </p:animEffect>
                                  </p:childTnLst>
                                </p:cTn>
                              </p:par>
                            </p:childTnLst>
                          </p:cTn>
                        </p:par>
                        <p:par>
                          <p:cTn id="22" fill="hold">
                            <p:stCondLst>
                              <p:cond delay="1500"/>
                            </p:stCondLst>
                            <p:childTnLst>
                              <p:par>
                                <p:cTn id="23" presetID="5" presetClass="entr" presetSubtype="1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checkerboard(across)">
                                      <p:cBhvr>
                                        <p:cTn id="25" dur="500"/>
                                        <p:tgtEl>
                                          <p:spTgt spid="3">
                                            <p:txEl>
                                              <p:pRg st="3" end="3"/>
                                            </p:txEl>
                                          </p:spTgt>
                                        </p:tgtEl>
                                      </p:cBhvr>
                                    </p:animEffect>
                                  </p:childTnLst>
                                </p:cTn>
                              </p:par>
                            </p:childTnLst>
                          </p:cTn>
                        </p:par>
                        <p:par>
                          <p:cTn id="26" fill="hold">
                            <p:stCondLst>
                              <p:cond delay="2000"/>
                            </p:stCondLst>
                            <p:childTnLst>
                              <p:par>
                                <p:cTn id="27" presetID="5" presetClass="entr" presetSubtype="10" fill="hold" grpId="0"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checkerboard(across)">
                                      <p:cBhvr>
                                        <p:cTn id="29" dur="500"/>
                                        <p:tgtEl>
                                          <p:spTgt spid="3">
                                            <p:txEl>
                                              <p:pRg st="4" end="4"/>
                                            </p:txEl>
                                          </p:spTgt>
                                        </p:tgtEl>
                                      </p:cBhvr>
                                    </p:animEffect>
                                  </p:childTnLst>
                                </p:cTn>
                              </p:par>
                            </p:childTnLst>
                          </p:cTn>
                        </p:par>
                        <p:par>
                          <p:cTn id="30" fill="hold">
                            <p:stCondLst>
                              <p:cond delay="2500"/>
                            </p:stCondLst>
                            <p:childTnLst>
                              <p:par>
                                <p:cTn id="31" presetID="5" presetClass="entr" presetSubtype="10" fill="hold" grpId="0"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checkerboard(across)">
                                      <p:cBhvr>
                                        <p:cTn id="33" dur="500"/>
                                        <p:tgtEl>
                                          <p:spTgt spid="3">
                                            <p:txEl>
                                              <p:pRg st="5" end="5"/>
                                            </p:txEl>
                                          </p:spTgt>
                                        </p:tgtEl>
                                      </p:cBhvr>
                                    </p:animEffect>
                                  </p:childTnLst>
                                </p:cTn>
                              </p:par>
                            </p:childTnLst>
                          </p:cTn>
                        </p:par>
                        <p:par>
                          <p:cTn id="34" fill="hold">
                            <p:stCondLst>
                              <p:cond delay="3000"/>
                            </p:stCondLst>
                            <p:childTnLst>
                              <p:par>
                                <p:cTn id="35" presetID="5" presetClass="entr" presetSubtype="10"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par>
                          <p:cTn id="38" fill="hold">
                            <p:stCondLst>
                              <p:cond delay="3500"/>
                            </p:stCondLst>
                            <p:childTnLst>
                              <p:par>
                                <p:cTn id="39" presetID="5" presetClass="entr" presetSubtype="10" fill="hold" grpId="0"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checkerboard(across)">
                                      <p:cBhvr>
                                        <p:cTn id="41" dur="500"/>
                                        <p:tgtEl>
                                          <p:spTgt spid="3">
                                            <p:txEl>
                                              <p:pRg st="7" end="7"/>
                                            </p:txEl>
                                          </p:spTgt>
                                        </p:tgtEl>
                                      </p:cBhvr>
                                    </p:animEffect>
                                  </p:childTnLst>
                                </p:cTn>
                              </p:par>
                            </p:childTnLst>
                          </p:cTn>
                        </p:par>
                        <p:par>
                          <p:cTn id="42" fill="hold">
                            <p:stCondLst>
                              <p:cond delay="4000"/>
                            </p:stCondLst>
                            <p:childTnLst>
                              <p:par>
                                <p:cTn id="43" presetID="5" presetClass="entr" presetSubtype="10" fill="hold" grpId="0" nodeType="after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checkerboard(across)">
                                      <p:cBhvr>
                                        <p:cTn id="45" dur="500"/>
                                        <p:tgtEl>
                                          <p:spTgt spid="3">
                                            <p:txEl>
                                              <p:pRg st="8" end="8"/>
                                            </p:txEl>
                                          </p:spTgt>
                                        </p:tgtEl>
                                      </p:cBhvr>
                                    </p:animEffect>
                                  </p:childTnLst>
                                </p:cTn>
                              </p:par>
                            </p:childTnLst>
                          </p:cTn>
                        </p:par>
                        <p:par>
                          <p:cTn id="46" fill="hold">
                            <p:stCondLst>
                              <p:cond delay="4500"/>
                            </p:stCondLst>
                            <p:childTnLst>
                              <p:par>
                                <p:cTn id="47" presetID="5" presetClass="entr" presetSubtype="10" fill="hold" grpId="0" nodeType="after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checkerboard(across)">
                                      <p:cBhvr>
                                        <p:cTn id="49" dur="500"/>
                                        <p:tgtEl>
                                          <p:spTgt spid="3">
                                            <p:txEl>
                                              <p:pRg st="9" end="9"/>
                                            </p:txEl>
                                          </p:spTgt>
                                        </p:tgtEl>
                                      </p:cBhvr>
                                    </p:animEffect>
                                  </p:childTnLst>
                                </p:cTn>
                              </p:par>
                            </p:childTnLst>
                          </p:cTn>
                        </p:par>
                        <p:par>
                          <p:cTn id="50" fill="hold">
                            <p:stCondLst>
                              <p:cond delay="5000"/>
                            </p:stCondLst>
                            <p:childTnLst>
                              <p:par>
                                <p:cTn id="51" presetID="5" presetClass="entr" presetSubtype="10" fill="hold" grpId="0" nodeType="after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53" dur="500"/>
                                        <p:tgtEl>
                                          <p:spTgt spid="3">
                                            <p:txEl>
                                              <p:pRg st="10" end="10"/>
                                            </p:txEl>
                                          </p:spTgt>
                                        </p:tgtEl>
                                      </p:cBhvr>
                                    </p:animEffect>
                                  </p:childTnLst>
                                </p:cTn>
                              </p:par>
                            </p:childTnLst>
                          </p:cTn>
                        </p:par>
                        <p:par>
                          <p:cTn id="54" fill="hold">
                            <p:stCondLst>
                              <p:cond delay="5500"/>
                            </p:stCondLst>
                            <p:childTnLst>
                              <p:par>
                                <p:cTn id="55" presetID="5" presetClass="entr" presetSubtype="10" fill="hold" grpId="0" nodeType="after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57" dur="500"/>
                                        <p:tgtEl>
                                          <p:spTgt spid="3">
                                            <p:txEl>
                                              <p:pRg st="11" end="11"/>
                                            </p:txEl>
                                          </p:spTgt>
                                        </p:tgtEl>
                                      </p:cBhvr>
                                    </p:animEffect>
                                  </p:childTnLst>
                                </p:cTn>
                              </p:par>
                            </p:childTnLst>
                          </p:cTn>
                        </p:par>
                        <p:par>
                          <p:cTn id="58" fill="hold">
                            <p:stCondLst>
                              <p:cond delay="6000"/>
                            </p:stCondLst>
                            <p:childTnLst>
                              <p:par>
                                <p:cTn id="59" presetID="5" presetClass="entr" presetSubtype="10" fill="hold" grpId="0" nodeType="after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61" dur="500"/>
                                        <p:tgtEl>
                                          <p:spTgt spid="3">
                                            <p:txEl>
                                              <p:pRg st="12" end="12"/>
                                            </p:txEl>
                                          </p:spTgt>
                                        </p:tgtEl>
                                      </p:cBhvr>
                                    </p:animEffect>
                                  </p:childTnLst>
                                </p:cTn>
                              </p:par>
                            </p:childTnLst>
                          </p:cTn>
                        </p:par>
                        <p:par>
                          <p:cTn id="62" fill="hold">
                            <p:stCondLst>
                              <p:cond delay="6500"/>
                            </p:stCondLst>
                            <p:childTnLst>
                              <p:par>
                                <p:cTn id="63" presetID="5" presetClass="entr" presetSubtype="10" fill="hold" grpId="0" nodeType="after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Effect transition="in" filter="checkerboard(across)">
                                      <p:cBhvr>
                                        <p:cTn id="65" dur="500"/>
                                        <p:tgtEl>
                                          <p:spTgt spid="3">
                                            <p:txEl>
                                              <p:pRg st="13" end="13"/>
                                            </p:txEl>
                                          </p:spTgt>
                                        </p:tgtEl>
                                      </p:cBhvr>
                                    </p:animEffect>
                                  </p:childTnLst>
                                </p:cTn>
                              </p:par>
                            </p:childTnLst>
                          </p:cTn>
                        </p:par>
                        <p:par>
                          <p:cTn id="66" fill="hold">
                            <p:stCondLst>
                              <p:cond delay="7000"/>
                            </p:stCondLst>
                            <p:childTnLst>
                              <p:par>
                                <p:cTn id="67" presetID="5" presetClass="entr" presetSubtype="10" fill="hold" grpId="0" nodeType="after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Effect transition="in" filter="checkerboard(across)">
                                      <p:cBhvr>
                                        <p:cTn id="69" dur="500"/>
                                        <p:tgtEl>
                                          <p:spTgt spid="3">
                                            <p:txEl>
                                              <p:pRg st="14" end="14"/>
                                            </p:txEl>
                                          </p:spTgt>
                                        </p:tgtEl>
                                      </p:cBhvr>
                                    </p:animEffect>
                                  </p:childTnLst>
                                </p:cTn>
                              </p:par>
                            </p:childTnLst>
                          </p:cTn>
                        </p:par>
                        <p:par>
                          <p:cTn id="70" fill="hold">
                            <p:stCondLst>
                              <p:cond delay="7500"/>
                            </p:stCondLst>
                            <p:childTnLst>
                              <p:par>
                                <p:cTn id="71" presetID="5" presetClass="entr" presetSubtype="10" fill="hold" grpId="0" nodeType="afterEffect">
                                  <p:stCondLst>
                                    <p:cond delay="0"/>
                                  </p:stCondLst>
                                  <p:childTnLst>
                                    <p:set>
                                      <p:cBhvr>
                                        <p:cTn id="72" dur="1" fill="hold">
                                          <p:stCondLst>
                                            <p:cond delay="0"/>
                                          </p:stCondLst>
                                        </p:cTn>
                                        <p:tgtEl>
                                          <p:spTgt spid="3">
                                            <p:txEl>
                                              <p:pRg st="15" end="15"/>
                                            </p:txEl>
                                          </p:spTgt>
                                        </p:tgtEl>
                                        <p:attrNameLst>
                                          <p:attrName>style.visibility</p:attrName>
                                        </p:attrNameLst>
                                      </p:cBhvr>
                                      <p:to>
                                        <p:strVal val="visible"/>
                                      </p:to>
                                    </p:set>
                                    <p:animEffect transition="in" filter="checkerboard(across)">
                                      <p:cBhvr>
                                        <p:cTn id="73" dur="500"/>
                                        <p:tgtEl>
                                          <p:spTgt spid="3">
                                            <p:txEl>
                                              <p:pRg st="15" end="15"/>
                                            </p:txEl>
                                          </p:spTgt>
                                        </p:tgtEl>
                                      </p:cBhvr>
                                    </p:animEffect>
                                  </p:childTnLst>
                                </p:cTn>
                              </p:par>
                            </p:childTnLst>
                          </p:cTn>
                        </p:par>
                        <p:par>
                          <p:cTn id="74" fill="hold">
                            <p:stCondLst>
                              <p:cond delay="8000"/>
                            </p:stCondLst>
                            <p:childTnLst>
                              <p:par>
                                <p:cTn id="75" presetID="5" presetClass="entr" presetSubtype="10" fill="hold" grpId="0" nodeType="afterEffect">
                                  <p:stCondLst>
                                    <p:cond delay="0"/>
                                  </p:stCondLst>
                                  <p:childTnLst>
                                    <p:set>
                                      <p:cBhvr>
                                        <p:cTn id="76" dur="1" fill="hold">
                                          <p:stCondLst>
                                            <p:cond delay="0"/>
                                          </p:stCondLst>
                                        </p:cTn>
                                        <p:tgtEl>
                                          <p:spTgt spid="3">
                                            <p:txEl>
                                              <p:pRg st="16" end="16"/>
                                            </p:txEl>
                                          </p:spTgt>
                                        </p:tgtEl>
                                        <p:attrNameLst>
                                          <p:attrName>style.visibility</p:attrName>
                                        </p:attrNameLst>
                                      </p:cBhvr>
                                      <p:to>
                                        <p:strVal val="visible"/>
                                      </p:to>
                                    </p:set>
                                    <p:animEffect transition="in" filter="checkerboard(across)">
                                      <p:cBhvr>
                                        <p:cTn id="77" dur="500"/>
                                        <p:tgtEl>
                                          <p:spTgt spid="3">
                                            <p:txEl>
                                              <p:pRg st="16" end="16"/>
                                            </p:txEl>
                                          </p:spTgt>
                                        </p:tgtEl>
                                      </p:cBhvr>
                                    </p:animEffect>
                                  </p:childTnLst>
                                </p:cTn>
                              </p:par>
                            </p:childTnLst>
                          </p:cTn>
                        </p:par>
                        <p:par>
                          <p:cTn id="78" fill="hold">
                            <p:stCondLst>
                              <p:cond delay="8500"/>
                            </p:stCondLst>
                            <p:childTnLst>
                              <p:par>
                                <p:cTn id="79" presetID="5" presetClass="entr" presetSubtype="10" fill="hold" grpId="0" nodeType="afterEffect">
                                  <p:stCondLst>
                                    <p:cond delay="0"/>
                                  </p:stCondLst>
                                  <p:childTnLst>
                                    <p:set>
                                      <p:cBhvr>
                                        <p:cTn id="80" dur="1" fill="hold">
                                          <p:stCondLst>
                                            <p:cond delay="0"/>
                                          </p:stCondLst>
                                        </p:cTn>
                                        <p:tgtEl>
                                          <p:spTgt spid="3">
                                            <p:txEl>
                                              <p:pRg st="17" end="17"/>
                                            </p:txEl>
                                          </p:spTgt>
                                        </p:tgtEl>
                                        <p:attrNameLst>
                                          <p:attrName>style.visibility</p:attrName>
                                        </p:attrNameLst>
                                      </p:cBhvr>
                                      <p:to>
                                        <p:strVal val="visible"/>
                                      </p:to>
                                    </p:set>
                                    <p:animEffect transition="in" filter="checkerboard(across)">
                                      <p:cBhvr>
                                        <p:cTn id="81"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 grpId="0" uiExpand="1" build="p"/>
      <p:bldP spid="3"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7950" y="1453515"/>
            <a:ext cx="8425180" cy="2236470"/>
          </a:xfrm>
        </p:spPr>
        <p:txBody>
          <a:bodyPr anchor="ctr"/>
          <a:lstStyle/>
          <a:p>
            <a:pPr lvl="0"/>
            <a:r>
              <a:rPr lang="en-US" altLang="ko-KR" sz="1300" dirty="0"/>
              <a:t>3.5.1.Tìm kiếm môn học</a:t>
            </a:r>
            <a:endParaRPr lang="en-US" altLang="ko-KR" sz="1300" dirty="0"/>
          </a:p>
          <a:p>
            <a:pPr lvl="0"/>
            <a:r>
              <a:rPr lang="en-US" altLang="ko-KR" sz="1300" dirty="0"/>
              <a:t>RTO_TimKiemMonHoc(@mamh nvarchar(20)) RETURNS table</a:t>
            </a:r>
            <a:endParaRPr lang="en-US" altLang="ko-KR" sz="1300" dirty="0"/>
          </a:p>
          <a:p>
            <a:pPr lvl="0"/>
            <a:r>
              <a:rPr lang="en-US" altLang="ko-KR" sz="1300" dirty="0"/>
              <a:t>3.5.2.Tìm kiếm môn học đào tạo</a:t>
            </a:r>
            <a:endParaRPr lang="en-US" altLang="ko-KR" sz="1300" dirty="0"/>
          </a:p>
          <a:p>
            <a:pPr lvl="0"/>
            <a:r>
              <a:rPr lang="en-US" altLang="ko-KR" sz="1300" dirty="0"/>
              <a:t>RTO_TimKiemMHDT(@mamhdt nvarchar(20)) RETURNS table</a:t>
            </a:r>
            <a:endParaRPr lang="en-US" altLang="ko-KR" sz="1300" dirty="0"/>
          </a:p>
          <a:p>
            <a:pPr lvl="0"/>
            <a:r>
              <a:rPr lang="en-US" altLang="ko-KR" sz="1300" dirty="0"/>
              <a:t>3.5.3.Danh sách các học phần trong chương trình đào tạo của sinh viên</a:t>
            </a:r>
            <a:endParaRPr lang="en-US" altLang="ko-KR" sz="1300" dirty="0"/>
          </a:p>
          <a:p>
            <a:pPr lvl="0"/>
            <a:r>
              <a:rPr lang="en-US" altLang="ko-KR" sz="1300" dirty="0"/>
              <a:t>RTM_HocPhanCTDTSV (@mssv nvarchar(20)) RETURNS @table table(MaMH nvarchar(20), TenMH nvarchar(100), SoTinChi int) </a:t>
            </a:r>
            <a:endParaRPr lang="en-US" altLang="ko-KR" sz="1300" dirty="0"/>
          </a:p>
          <a:p>
            <a:pPr lvl="0"/>
            <a:r>
              <a:rPr lang="en-US" altLang="ko-KR" sz="1300" dirty="0"/>
              <a:t>3.5.4.Hàm lấy thông tin của giảng viên</a:t>
            </a:r>
            <a:endParaRPr lang="en-US" altLang="ko-KR" sz="1300" dirty="0"/>
          </a:p>
          <a:p>
            <a:pPr lvl="0"/>
            <a:r>
              <a:rPr lang="en-US" altLang="ko-KR" sz="1300" dirty="0"/>
              <a:t>RTM_ThongTinGV (@ms nvarchar(20)) RETURNS @table table(MaGV nvarchar(20), TenGV nvarchar(100), TenKhoa nvarchar(100))</a:t>
            </a:r>
            <a:endParaRPr lang="en-US" altLang="ko-KR" sz="1300" dirty="0"/>
          </a:p>
          <a:p>
            <a:pPr lvl="0"/>
            <a:r>
              <a:rPr lang="en-US" altLang="ko-KR" sz="1300" dirty="0"/>
              <a:t>3.5.5.Hàm trả về danh sách sinh viên của khoa</a:t>
            </a:r>
            <a:endParaRPr lang="en-US" altLang="ko-KR" sz="1300" dirty="0"/>
          </a:p>
          <a:p>
            <a:pPr lvl="0"/>
            <a:r>
              <a:rPr lang="en-US" altLang="ko-KR" sz="1300" dirty="0"/>
              <a:t>RTM_DSSVKhoa(@khoa nvarchar(100)) </a:t>
            </a:r>
            <a:endParaRPr lang="en-US" altLang="ko-KR" sz="1300" dirty="0"/>
          </a:p>
          <a:p>
            <a:pPr lvl="0"/>
            <a:r>
              <a:rPr lang="en-US" altLang="ko-KR" sz="1300" dirty="0"/>
              <a:t>RETURNS @table table (MaSV nvarchar(20),HoTenSV nvarchar(30),GioiTinh nvarchar(3),NgaySinh date,MaLop nvarchar(20),TinhTrangVP nvarchar(10))</a:t>
            </a:r>
            <a:endParaRPr lang="en-US" altLang="ko-KR" sz="1300" dirty="0"/>
          </a:p>
          <a:p>
            <a:pPr lvl="0"/>
            <a:r>
              <a:rPr lang="en-US" altLang="ko-KR" sz="1300" dirty="0"/>
              <a:t>3.5.5.Hàm trả về danh sách sinh viên của khoa</a:t>
            </a:r>
            <a:endParaRPr lang="en-US" altLang="ko-KR" sz="1300" dirty="0"/>
          </a:p>
          <a:p>
            <a:pPr lvl="0"/>
            <a:r>
              <a:rPr lang="en-US" altLang="ko-KR" sz="1300" dirty="0"/>
              <a:t>RTM_DSSVKhoa(@khoa nvarchar(100)) </a:t>
            </a:r>
            <a:endParaRPr lang="en-US" altLang="ko-KR" sz="1300" dirty="0"/>
          </a:p>
          <a:p>
            <a:pPr lvl="0"/>
            <a:r>
              <a:rPr lang="en-US" altLang="ko-KR" sz="1300" dirty="0"/>
              <a:t>RETURNS @table table (MaSV nvarchar(20),HoTenSV nvarchar(30),GioiTinh nvarchar(3),NgaySinh date,MaLop nvarchar(20),TinhTrangVP nvarchar(10))</a:t>
            </a:r>
            <a:endParaRPr lang="en-US" altLang="ko-KR" sz="1300" dirty="0"/>
          </a:p>
          <a:p>
            <a:pPr lvl="0"/>
            <a:r>
              <a:rPr lang="en-US" altLang="ko-KR" sz="1300" dirty="0"/>
              <a:t>3.5.6.Hàm trả về  danh sách sinh viên của ngành</a:t>
            </a:r>
            <a:endParaRPr lang="en-US" altLang="ko-KR" sz="1300" dirty="0"/>
          </a:p>
          <a:p>
            <a:pPr lvl="0"/>
            <a:r>
              <a:rPr lang="en-US" altLang="ko-KR" sz="1300" dirty="0"/>
              <a:t>RTM_DSSVNganh(@nganh nvarchar(100)) </a:t>
            </a:r>
            <a:endParaRPr lang="en-US" altLang="ko-KR" sz="1300" dirty="0"/>
          </a:p>
          <a:p>
            <a:pPr lvl="0"/>
            <a:r>
              <a:rPr lang="en-US" altLang="ko-KR" sz="1300" dirty="0"/>
              <a:t>RETURNS @table table (MaSV nvarchar(20),HoTenSV nvarchar(30),GioiTinh nvarchar(3),NgaySinh date,MaLop nvarchar(20),TinhTrangVP nvarchar(10))</a:t>
            </a:r>
            <a:endParaRPr lang="en-US" altLang="ko-KR" sz="1300" dirty="0"/>
          </a:p>
        </p:txBody>
      </p:sp>
      <p:sp>
        <p:nvSpPr>
          <p:cNvPr id="25" name="TextBox 24"/>
          <p:cNvSpPr txBox="1"/>
          <p:nvPr/>
        </p:nvSpPr>
        <p:spPr>
          <a:xfrm>
            <a:off x="5271135" y="1905"/>
            <a:ext cx="3752850" cy="583565"/>
          </a:xfrm>
          <a:prstGeom prst="rect">
            <a:avLst/>
          </a:prstGeom>
          <a:noFill/>
        </p:spPr>
        <p:txBody>
          <a:bodyPr wrap="square" rtlCol="0" anchor="ctr">
            <a:spAutoFit/>
          </a:bodyPr>
          <a:lstStyle/>
          <a:p>
            <a:pPr algn="r"/>
            <a:r>
              <a:rPr lang="en-US" altLang="ko-KR" sz="1600" b="1" dirty="0">
                <a:solidFill>
                  <a:schemeClr val="tx1">
                    <a:lumMod val="75000"/>
                    <a:lumOff val="25000"/>
                  </a:schemeClr>
                </a:solidFill>
                <a:cs typeface="Arial" panose="020B0604020202020204" pitchFamily="34" charset="0"/>
              </a:rPr>
              <a:t>PHẦN 3: CÀI ĐẶT CÁC CHỨC NĂNG BẰNG HÀM VÀ THỦ TỤC</a:t>
            </a:r>
            <a:endParaRPr lang="en-US" altLang="ko-KR" sz="16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5008880" y="585470"/>
            <a:ext cx="4015105" cy="706755"/>
          </a:xfrm>
          <a:prstGeom prst="rect">
            <a:avLst/>
          </a:prstGeom>
          <a:noFill/>
        </p:spPr>
        <p:txBody>
          <a:bodyPr wrap="square" rtlCol="0" anchor="ctr">
            <a:spAutoFit/>
            <a:scene3d>
              <a:camera prst="orthographicFront"/>
              <a:lightRig rig="threePt" dir="t"/>
            </a:scene3d>
          </a:bodyPr>
          <a:lstStyle/>
          <a:p>
            <a:pPr algn="r"/>
            <a:r>
              <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rPr>
              <a:t>3.5.Hàm trả về một bảng có nhiều câu lệnh</a:t>
            </a:r>
            <a:endParaRPr lang="en-US" altLang="ko-KR" sz="2000"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000" fill="hold">
                                          <p:stCondLst>
                                            <p:cond delay="0"/>
                                          </p:stCondLst>
                                        </p:cTn>
                                        <p:tgtEl>
                                          <p:spTgt spid="26"/>
                                        </p:tgtEl>
                                        <p:attrNameLst>
                                          <p:attrName>style.visibility</p:attrName>
                                        </p:attrNameLst>
                                      </p:cBhvr>
                                      <p:to>
                                        <p:strVal val="visible"/>
                                      </p:to>
                                    </p:set>
                                    <p:animEffect transition="in" filter="wheel(1)">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par>
                          <p:cTn id="13" fill="hold">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checkerboard(across)">
                                      <p:cBhvr>
                                        <p:cTn id="16" dur="500"/>
                                        <p:tgtEl>
                                          <p:spTgt spid="3">
                                            <p:txEl>
                                              <p:pRg st="1" end="1"/>
                                            </p:txEl>
                                          </p:spTgt>
                                        </p:tgtEl>
                                      </p:cBhvr>
                                    </p:animEffect>
                                  </p:childTnLst>
                                </p:cTn>
                              </p:par>
                            </p:childTnLst>
                          </p:cTn>
                        </p:par>
                        <p:par>
                          <p:cTn id="17" fill="hold">
                            <p:stCondLst>
                              <p:cond delay="1000"/>
                            </p:stCondLst>
                            <p:childTnLst>
                              <p:par>
                                <p:cTn id="18" presetID="5" presetClass="entr" presetSubtype="1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childTnLst>
                          </p:cTn>
                        </p:par>
                        <p:par>
                          <p:cTn id="21" fill="hold">
                            <p:stCondLst>
                              <p:cond delay="1500"/>
                            </p:stCondLst>
                            <p:childTnLst>
                              <p:par>
                                <p:cTn id="22" presetID="5" presetClass="entr" presetSubtype="1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checkerboard(across)">
                                      <p:cBhvr>
                                        <p:cTn id="24" dur="500"/>
                                        <p:tgtEl>
                                          <p:spTgt spid="3">
                                            <p:txEl>
                                              <p:pRg st="3" end="3"/>
                                            </p:txEl>
                                          </p:spTgt>
                                        </p:tgtEl>
                                      </p:cBhvr>
                                    </p:animEffect>
                                  </p:childTnLst>
                                </p:cTn>
                              </p:par>
                            </p:childTnLst>
                          </p:cTn>
                        </p:par>
                        <p:par>
                          <p:cTn id="25" fill="hold">
                            <p:stCondLst>
                              <p:cond delay="2000"/>
                            </p:stCondLst>
                            <p:childTnLst>
                              <p:par>
                                <p:cTn id="26" presetID="5" presetClass="entr" presetSubtype="1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checkerboard(across)">
                                      <p:cBhvr>
                                        <p:cTn id="28" dur="500"/>
                                        <p:tgtEl>
                                          <p:spTgt spid="3">
                                            <p:txEl>
                                              <p:pRg st="4" end="4"/>
                                            </p:txEl>
                                          </p:spTgt>
                                        </p:tgtEl>
                                      </p:cBhvr>
                                    </p:animEffect>
                                  </p:childTnLst>
                                </p:cTn>
                              </p:par>
                            </p:childTnLst>
                          </p:cTn>
                        </p:par>
                        <p:par>
                          <p:cTn id="29" fill="hold">
                            <p:stCondLst>
                              <p:cond delay="2500"/>
                            </p:stCondLst>
                            <p:childTnLst>
                              <p:par>
                                <p:cTn id="30" presetID="5" presetClass="entr" presetSubtype="10"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par>
                          <p:cTn id="33" fill="hold">
                            <p:stCondLst>
                              <p:cond delay="3000"/>
                            </p:stCondLst>
                            <p:childTnLst>
                              <p:par>
                                <p:cTn id="34" presetID="5" presetClass="entr" presetSubtype="1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checkerboard(across)">
                                      <p:cBhvr>
                                        <p:cTn id="36" dur="500"/>
                                        <p:tgtEl>
                                          <p:spTgt spid="3">
                                            <p:txEl>
                                              <p:pRg st="6" end="6"/>
                                            </p:txEl>
                                          </p:spTgt>
                                        </p:tgtEl>
                                      </p:cBhvr>
                                    </p:animEffect>
                                  </p:childTnLst>
                                </p:cTn>
                              </p:par>
                            </p:childTnLst>
                          </p:cTn>
                        </p:par>
                        <p:par>
                          <p:cTn id="37" fill="hold">
                            <p:stCondLst>
                              <p:cond delay="3500"/>
                            </p:stCondLst>
                            <p:childTnLst>
                              <p:par>
                                <p:cTn id="38" presetID="5" presetClass="entr" presetSubtype="10" fill="hold" grpId="0" nodeType="after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checkerboard(across)">
                                      <p:cBhvr>
                                        <p:cTn id="40" dur="500"/>
                                        <p:tgtEl>
                                          <p:spTgt spid="3">
                                            <p:txEl>
                                              <p:pRg st="7" end="7"/>
                                            </p:txEl>
                                          </p:spTgt>
                                        </p:tgtEl>
                                      </p:cBhvr>
                                    </p:animEffect>
                                  </p:childTnLst>
                                </p:cTn>
                              </p:par>
                            </p:childTnLst>
                          </p:cTn>
                        </p:par>
                        <p:par>
                          <p:cTn id="41" fill="hold">
                            <p:stCondLst>
                              <p:cond delay="4000"/>
                            </p:stCondLst>
                            <p:childTnLst>
                              <p:par>
                                <p:cTn id="42" presetID="5" presetClass="entr" presetSubtype="1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checkerboard(across)">
                                      <p:cBhvr>
                                        <p:cTn id="44" dur="500"/>
                                        <p:tgtEl>
                                          <p:spTgt spid="3">
                                            <p:txEl>
                                              <p:pRg st="8" end="8"/>
                                            </p:txEl>
                                          </p:spTgt>
                                        </p:tgtEl>
                                      </p:cBhvr>
                                    </p:animEffect>
                                  </p:childTnLst>
                                </p:cTn>
                              </p:par>
                            </p:childTnLst>
                          </p:cTn>
                        </p:par>
                        <p:par>
                          <p:cTn id="45" fill="hold">
                            <p:stCondLst>
                              <p:cond delay="4500"/>
                            </p:stCondLst>
                            <p:childTnLst>
                              <p:par>
                                <p:cTn id="46" presetID="5" presetClass="entr" presetSubtype="10" fill="hold" grpId="0" nodeType="after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checkerboard(across)">
                                      <p:cBhvr>
                                        <p:cTn id="48" dur="500"/>
                                        <p:tgtEl>
                                          <p:spTgt spid="3">
                                            <p:txEl>
                                              <p:pRg st="9" end="9"/>
                                            </p:txEl>
                                          </p:spTgt>
                                        </p:tgtEl>
                                      </p:cBhvr>
                                    </p:animEffect>
                                  </p:childTnLst>
                                </p:cTn>
                              </p:par>
                            </p:childTnLst>
                          </p:cTn>
                        </p:par>
                        <p:par>
                          <p:cTn id="49" fill="hold">
                            <p:stCondLst>
                              <p:cond delay="5000"/>
                            </p:stCondLst>
                            <p:childTnLst>
                              <p:par>
                                <p:cTn id="50" presetID="5" presetClass="entr" presetSubtype="10" fill="hold" grpId="0" nodeType="after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52" dur="500"/>
                                        <p:tgtEl>
                                          <p:spTgt spid="3">
                                            <p:txEl>
                                              <p:pRg st="10" end="10"/>
                                            </p:txEl>
                                          </p:spTgt>
                                        </p:tgtEl>
                                      </p:cBhvr>
                                    </p:animEffect>
                                  </p:childTnLst>
                                </p:cTn>
                              </p:par>
                            </p:childTnLst>
                          </p:cTn>
                        </p:par>
                        <p:par>
                          <p:cTn id="53" fill="hold">
                            <p:stCondLst>
                              <p:cond delay="5500"/>
                            </p:stCondLst>
                            <p:childTnLst>
                              <p:par>
                                <p:cTn id="54" presetID="5" presetClass="entr" presetSubtype="10" fill="hold" grpId="0"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56" dur="500"/>
                                        <p:tgtEl>
                                          <p:spTgt spid="3">
                                            <p:txEl>
                                              <p:pRg st="11" end="11"/>
                                            </p:txEl>
                                          </p:spTgt>
                                        </p:tgtEl>
                                      </p:cBhvr>
                                    </p:animEffect>
                                  </p:childTnLst>
                                </p:cTn>
                              </p:par>
                            </p:childTnLst>
                          </p:cTn>
                        </p:par>
                        <p:par>
                          <p:cTn id="57" fill="hold">
                            <p:stCondLst>
                              <p:cond delay="6000"/>
                            </p:stCondLst>
                            <p:childTnLst>
                              <p:par>
                                <p:cTn id="58" presetID="5" presetClass="entr" presetSubtype="10" fill="hold" grpId="0" nodeType="afterEffect">
                                  <p:stCondLst>
                                    <p:cond delay="0"/>
                                  </p:stCondLst>
                                  <p:childTnLst>
                                    <p:set>
                                      <p:cBhvr>
                                        <p:cTn id="59"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60" dur="500"/>
                                        <p:tgtEl>
                                          <p:spTgt spid="3">
                                            <p:txEl>
                                              <p:pRg st="12" end="12"/>
                                            </p:txEl>
                                          </p:spTgt>
                                        </p:tgtEl>
                                      </p:cBhvr>
                                    </p:animEffect>
                                  </p:childTnLst>
                                </p:cTn>
                              </p:par>
                            </p:childTnLst>
                          </p:cTn>
                        </p:par>
                        <p:par>
                          <p:cTn id="61" fill="hold">
                            <p:stCondLst>
                              <p:cond delay="6500"/>
                            </p:stCondLst>
                            <p:childTnLst>
                              <p:par>
                                <p:cTn id="62" presetID="5" presetClass="entr" presetSubtype="10" fill="hold" grpId="0" nodeType="after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checkerboard(across)">
                                      <p:cBhvr>
                                        <p:cTn id="64" dur="500"/>
                                        <p:tgtEl>
                                          <p:spTgt spid="3">
                                            <p:txEl>
                                              <p:pRg st="13" end="13"/>
                                            </p:txEl>
                                          </p:spTgt>
                                        </p:tgtEl>
                                      </p:cBhvr>
                                    </p:animEffect>
                                  </p:childTnLst>
                                </p:cTn>
                              </p:par>
                            </p:childTnLst>
                          </p:cTn>
                        </p:par>
                        <p:par>
                          <p:cTn id="65" fill="hold">
                            <p:stCondLst>
                              <p:cond delay="7000"/>
                            </p:stCondLst>
                            <p:childTnLst>
                              <p:par>
                                <p:cTn id="66" presetID="5" presetClass="entr" presetSubtype="10" fill="hold" grpId="0" nodeType="after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animEffect transition="in" filter="checkerboard(across)">
                                      <p:cBhvr>
                                        <p:cTn id="68" dur="500"/>
                                        <p:tgtEl>
                                          <p:spTgt spid="3">
                                            <p:txEl>
                                              <p:pRg st="14" end="14"/>
                                            </p:txEl>
                                          </p:spTgt>
                                        </p:tgtEl>
                                      </p:cBhvr>
                                    </p:animEffect>
                                  </p:childTnLst>
                                </p:cTn>
                              </p:par>
                            </p:childTnLst>
                          </p:cTn>
                        </p:par>
                        <p:par>
                          <p:cTn id="69" fill="hold">
                            <p:stCondLst>
                              <p:cond delay="7500"/>
                            </p:stCondLst>
                            <p:childTnLst>
                              <p:par>
                                <p:cTn id="70" presetID="5" presetClass="entr" presetSubtype="10" fill="hold" grpId="0" nodeType="afterEffect">
                                  <p:stCondLst>
                                    <p:cond delay="0"/>
                                  </p:stCondLst>
                                  <p:childTnLst>
                                    <p:set>
                                      <p:cBhvr>
                                        <p:cTn id="71" dur="1" fill="hold">
                                          <p:stCondLst>
                                            <p:cond delay="0"/>
                                          </p:stCondLst>
                                        </p:cTn>
                                        <p:tgtEl>
                                          <p:spTgt spid="3">
                                            <p:txEl>
                                              <p:pRg st="15" end="15"/>
                                            </p:txEl>
                                          </p:spTgt>
                                        </p:tgtEl>
                                        <p:attrNameLst>
                                          <p:attrName>style.visibility</p:attrName>
                                        </p:attrNameLst>
                                      </p:cBhvr>
                                      <p:to>
                                        <p:strVal val="visible"/>
                                      </p:to>
                                    </p:set>
                                    <p:animEffect transition="in" filter="checkerboard(across)">
                                      <p:cBhvr>
                                        <p:cTn id="72" dur="500"/>
                                        <p:tgtEl>
                                          <p:spTgt spid="3">
                                            <p:txEl>
                                              <p:pRg st="15" end="15"/>
                                            </p:txEl>
                                          </p:spTgt>
                                        </p:tgtEl>
                                      </p:cBhvr>
                                    </p:animEffect>
                                  </p:childTnLst>
                                </p:cTn>
                              </p:par>
                            </p:childTnLst>
                          </p:cTn>
                        </p:par>
                        <p:par>
                          <p:cTn id="73" fill="hold">
                            <p:stCondLst>
                              <p:cond delay="8000"/>
                            </p:stCondLst>
                            <p:childTnLst>
                              <p:par>
                                <p:cTn id="74" presetID="5" presetClass="entr" presetSubtype="10" fill="hold" grpId="0" nodeType="afterEffect">
                                  <p:stCondLst>
                                    <p:cond delay="0"/>
                                  </p:stCondLst>
                                  <p:childTnLst>
                                    <p:set>
                                      <p:cBhvr>
                                        <p:cTn id="75" dur="1" fill="hold">
                                          <p:stCondLst>
                                            <p:cond delay="0"/>
                                          </p:stCondLst>
                                        </p:cTn>
                                        <p:tgtEl>
                                          <p:spTgt spid="3">
                                            <p:txEl>
                                              <p:pRg st="16" end="16"/>
                                            </p:txEl>
                                          </p:spTgt>
                                        </p:tgtEl>
                                        <p:attrNameLst>
                                          <p:attrName>style.visibility</p:attrName>
                                        </p:attrNameLst>
                                      </p:cBhvr>
                                      <p:to>
                                        <p:strVal val="visible"/>
                                      </p:to>
                                    </p:set>
                                    <p:animEffect transition="in" filter="checkerboard(across)">
                                      <p:cBhvr>
                                        <p:cTn id="76"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 grpId="0" uiExpand="1" build="p"/>
      <p:bldP spid="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Thành viên nhóm 11</a:t>
            </a:r>
            <a:endParaRPr lang="en-US" altLang="ko-KR" dirty="0"/>
          </a:p>
        </p:txBody>
      </p:sp>
      <p:grpSp>
        <p:nvGrpSpPr>
          <p:cNvPr id="54" name="Group 53"/>
          <p:cNvGrpSpPr/>
          <p:nvPr/>
        </p:nvGrpSpPr>
        <p:grpSpPr>
          <a:xfrm>
            <a:off x="453389" y="3075940"/>
            <a:ext cx="1886586" cy="774700"/>
            <a:chOff x="3634995" y="3327771"/>
            <a:chExt cx="1729093" cy="633442"/>
          </a:xfrm>
        </p:grpSpPr>
        <p:sp>
          <p:nvSpPr>
            <p:cNvPr id="55" name="Text Placeholder 17"/>
            <p:cNvSpPr txBox="1"/>
            <p:nvPr/>
          </p:nvSpPr>
          <p:spPr>
            <a:xfrm>
              <a:off x="3634995" y="3327771"/>
              <a:ext cx="1729093" cy="318798"/>
            </a:xfrm>
            <a:prstGeom prst="rect">
              <a:avLst/>
            </a:prstGeom>
            <a:solidFill>
              <a:schemeClr val="accent1"/>
            </a:solidFill>
            <a:ln w="19050">
              <a:noFill/>
            </a:ln>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anose="020B0604020202020204" pitchFamily="34" charset="0"/>
                </a:rPr>
                <a:t>Lê Đình Bảo (Nhóm trưởng)</a:t>
              </a:r>
              <a:endParaRPr lang="en-US" sz="1400" b="1" dirty="0">
                <a:solidFill>
                  <a:schemeClr val="tx1">
                    <a:lumMod val="75000"/>
                    <a:lumOff val="25000"/>
                  </a:schemeClr>
                </a:solidFill>
                <a:cs typeface="Arial" panose="020B0604020202020204" pitchFamily="34" charset="0"/>
              </a:endParaRPr>
            </a:p>
          </p:txBody>
        </p:sp>
        <p:sp>
          <p:nvSpPr>
            <p:cNvPr id="56" name="Text Placeholder 18"/>
            <p:cNvSpPr txBox="1"/>
            <p:nvPr/>
          </p:nvSpPr>
          <p:spPr>
            <a:xfrm>
              <a:off x="3779911" y="3711633"/>
              <a:ext cx="1584177" cy="249580"/>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1"/>
                  </a:solidFill>
                  <a:cs typeface="Arial" panose="020B0604020202020204" pitchFamily="34" charset="0"/>
                </a:rPr>
                <a:t>Programmer</a:t>
              </a:r>
              <a:endParaRPr lang="en-US" sz="1400" b="1" dirty="0">
                <a:solidFill>
                  <a:schemeClr val="accent1"/>
                </a:solidFill>
                <a:cs typeface="Arial" panose="020B0604020202020204" pitchFamily="34" charset="0"/>
              </a:endParaRPr>
            </a:p>
          </p:txBody>
        </p:sp>
      </p:grpSp>
      <p:sp>
        <p:nvSpPr>
          <p:cNvPr id="6" name="Picture Placeholder 5"/>
          <p:cNvSpPr>
            <a:spLocks noGrp="1"/>
          </p:cNvSpPr>
          <p:nvPr>
            <p:ph type="pic" idx="12"/>
          </p:nvPr>
        </p:nvSpPr>
        <p:spPr/>
      </p:sp>
      <p:sp>
        <p:nvSpPr>
          <p:cNvPr id="7" name="Picture Placeholder 6"/>
          <p:cNvSpPr>
            <a:spLocks noGrp="1"/>
          </p:cNvSpPr>
          <p:nvPr>
            <p:ph type="pic" idx="13"/>
          </p:nvPr>
        </p:nvSpPr>
        <p:spPr/>
      </p:sp>
      <p:sp>
        <p:nvSpPr>
          <p:cNvPr id="9" name="Picture Placeholder 8"/>
          <p:cNvSpPr>
            <a:spLocks noGrp="1"/>
          </p:cNvSpPr>
          <p:nvPr>
            <p:ph type="pic" idx="14"/>
          </p:nvPr>
        </p:nvSpPr>
        <p:spPr/>
      </p:sp>
      <p:grpSp>
        <p:nvGrpSpPr>
          <p:cNvPr id="58" name="Group 57"/>
          <p:cNvGrpSpPr/>
          <p:nvPr/>
        </p:nvGrpSpPr>
        <p:grpSpPr>
          <a:xfrm>
            <a:off x="2680666" y="3075806"/>
            <a:ext cx="1728470" cy="882015"/>
            <a:chOff x="3779911" y="3327771"/>
            <a:chExt cx="1584432" cy="882015"/>
          </a:xfrm>
        </p:grpSpPr>
        <p:sp>
          <p:nvSpPr>
            <p:cNvPr id="59" name="Text Placeholder 17"/>
            <p:cNvSpPr txBox="1"/>
            <p:nvPr/>
          </p:nvSpPr>
          <p:spPr>
            <a:xfrm>
              <a:off x="3779911" y="3327771"/>
              <a:ext cx="1584432" cy="390525"/>
            </a:xfrm>
            <a:prstGeom prst="rect">
              <a:avLst/>
            </a:prstGeom>
            <a:solidFill>
              <a:schemeClr val="accent2"/>
            </a:solidFill>
            <a:ln w="19050">
              <a:noFill/>
            </a:ln>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anose="020B0604020202020204" pitchFamily="34" charset="0"/>
                </a:rPr>
                <a:t>Lê Huỳnh Thanh Dưỡng</a:t>
              </a:r>
              <a:endParaRPr lang="en-US" sz="1400" b="1" dirty="0">
                <a:solidFill>
                  <a:schemeClr val="tx1">
                    <a:lumMod val="75000"/>
                    <a:lumOff val="25000"/>
                  </a:schemeClr>
                </a:solidFill>
                <a:cs typeface="Arial" panose="020B0604020202020204" pitchFamily="34" charset="0"/>
              </a:endParaRPr>
            </a:p>
          </p:txBody>
        </p:sp>
        <p:sp>
          <p:nvSpPr>
            <p:cNvPr id="60" name="Text Placeholder 18"/>
            <p:cNvSpPr txBox="1"/>
            <p:nvPr/>
          </p:nvSpPr>
          <p:spPr>
            <a:xfrm>
              <a:off x="3779911" y="3711946"/>
              <a:ext cx="1584432" cy="497840"/>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2"/>
                  </a:solidFill>
                  <a:cs typeface="Arial" panose="020B0604020202020204" pitchFamily="34" charset="0"/>
                </a:rPr>
                <a:t>Programmer</a:t>
              </a:r>
              <a:endParaRPr lang="en-US" sz="1400" b="1" dirty="0">
                <a:solidFill>
                  <a:schemeClr val="accent2"/>
                </a:solidFill>
                <a:cs typeface="Arial" panose="020B0604020202020204" pitchFamily="34" charset="0"/>
              </a:endParaRPr>
            </a:p>
          </p:txBody>
        </p:sp>
      </p:grpSp>
      <p:grpSp>
        <p:nvGrpSpPr>
          <p:cNvPr id="62" name="Group 61"/>
          <p:cNvGrpSpPr/>
          <p:nvPr/>
        </p:nvGrpSpPr>
        <p:grpSpPr>
          <a:xfrm>
            <a:off x="4749800" y="3075940"/>
            <a:ext cx="1728470" cy="857250"/>
            <a:chOff x="3779911" y="3327771"/>
            <a:chExt cx="1584177" cy="721643"/>
          </a:xfrm>
        </p:grpSpPr>
        <p:sp>
          <p:nvSpPr>
            <p:cNvPr id="63" name="Text Placeholder 17"/>
            <p:cNvSpPr txBox="1"/>
            <p:nvPr/>
          </p:nvSpPr>
          <p:spPr>
            <a:xfrm>
              <a:off x="3779911" y="3327771"/>
              <a:ext cx="1584177" cy="328214"/>
            </a:xfrm>
            <a:prstGeom prst="rect">
              <a:avLst/>
            </a:prstGeom>
            <a:solidFill>
              <a:schemeClr val="accent3"/>
            </a:solidFill>
            <a:ln w="19050">
              <a:noFill/>
            </a:ln>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anose="020B0604020202020204" pitchFamily="34" charset="0"/>
                </a:rPr>
                <a:t>Trần Minh Quang</a:t>
              </a:r>
              <a:endParaRPr lang="en-US" sz="1400" b="1" dirty="0">
                <a:solidFill>
                  <a:schemeClr val="tx1">
                    <a:lumMod val="75000"/>
                    <a:lumOff val="25000"/>
                  </a:schemeClr>
                </a:solidFill>
                <a:cs typeface="Arial" panose="020B0604020202020204" pitchFamily="34" charset="0"/>
              </a:endParaRPr>
            </a:p>
          </p:txBody>
        </p:sp>
        <p:sp>
          <p:nvSpPr>
            <p:cNvPr id="64" name="Text Placeholder 18"/>
            <p:cNvSpPr txBox="1"/>
            <p:nvPr/>
          </p:nvSpPr>
          <p:spPr>
            <a:xfrm>
              <a:off x="3779911" y="3711578"/>
              <a:ext cx="1584177" cy="337836"/>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3"/>
                  </a:solidFill>
                  <a:cs typeface="Arial" panose="020B0604020202020204" pitchFamily="34" charset="0"/>
                </a:rPr>
                <a:t>Programmer</a:t>
              </a:r>
              <a:endParaRPr lang="en-US" sz="1400" b="1" dirty="0">
                <a:solidFill>
                  <a:schemeClr val="accent3"/>
                </a:solidFill>
                <a:cs typeface="Arial" panose="020B0604020202020204" pitchFamily="34" charset="0"/>
              </a:endParaRPr>
            </a:p>
          </p:txBody>
        </p:sp>
      </p:grpSp>
      <p:grpSp>
        <p:nvGrpSpPr>
          <p:cNvPr id="66" name="Group 65"/>
          <p:cNvGrpSpPr/>
          <p:nvPr/>
        </p:nvGrpSpPr>
        <p:grpSpPr>
          <a:xfrm>
            <a:off x="6819513" y="3075806"/>
            <a:ext cx="1728470" cy="913130"/>
            <a:chOff x="3779911" y="3327771"/>
            <a:chExt cx="1584432" cy="913130"/>
          </a:xfrm>
        </p:grpSpPr>
        <p:sp>
          <p:nvSpPr>
            <p:cNvPr id="67" name="Text Placeholder 17"/>
            <p:cNvSpPr txBox="1"/>
            <p:nvPr/>
          </p:nvSpPr>
          <p:spPr>
            <a:xfrm>
              <a:off x="3779911" y="3327771"/>
              <a:ext cx="1584432" cy="378460"/>
            </a:xfrm>
            <a:prstGeom prst="rect">
              <a:avLst/>
            </a:prstGeom>
            <a:solidFill>
              <a:schemeClr val="accent4"/>
            </a:solidFill>
            <a:ln w="19050">
              <a:noFill/>
            </a:ln>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anose="020B0604020202020204" pitchFamily="34" charset="0"/>
                </a:rPr>
                <a:t>Huỳnh Anh Vũ</a:t>
              </a:r>
              <a:endParaRPr lang="en-US" sz="1400" b="1" dirty="0">
                <a:solidFill>
                  <a:schemeClr val="tx1">
                    <a:lumMod val="75000"/>
                    <a:lumOff val="25000"/>
                  </a:schemeClr>
                </a:solidFill>
                <a:cs typeface="Arial" panose="020B0604020202020204" pitchFamily="34" charset="0"/>
              </a:endParaRPr>
            </a:p>
          </p:txBody>
        </p:sp>
        <p:sp>
          <p:nvSpPr>
            <p:cNvPr id="68" name="Text Placeholder 18"/>
            <p:cNvSpPr txBox="1"/>
            <p:nvPr/>
          </p:nvSpPr>
          <p:spPr>
            <a:xfrm>
              <a:off x="3779911" y="3711946"/>
              <a:ext cx="1584432" cy="528955"/>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4"/>
                  </a:solidFill>
                  <a:cs typeface="Arial" panose="020B0604020202020204" pitchFamily="34" charset="0"/>
                </a:rPr>
                <a:t>Programmer</a:t>
              </a:r>
              <a:endParaRPr lang="en-US" sz="1400" b="1" dirty="0">
                <a:solidFill>
                  <a:schemeClr val="accent4"/>
                </a:solidFill>
                <a:cs typeface="Arial" panose="020B0604020202020204" pitchFamily="34" charset="0"/>
              </a:endParaRPr>
            </a:p>
          </p:txBody>
        </p:sp>
      </p:grpSp>
      <p:sp>
        <p:nvSpPr>
          <p:cNvPr id="11" name="Picture Placeholder 10"/>
          <p:cNvSpPr/>
          <p:nvPr>
            <p:ph type="pic" idx="1"/>
          </p:nvPr>
        </p:nvSpPr>
        <p:spPr/>
      </p:sp>
      <p:grpSp>
        <p:nvGrpSpPr>
          <p:cNvPr id="25" name="Group 24"/>
          <p:cNvGrpSpPr/>
          <p:nvPr/>
        </p:nvGrpSpPr>
        <p:grpSpPr>
          <a:xfrm>
            <a:off x="946150" y="1553210"/>
            <a:ext cx="1021080" cy="1156335"/>
            <a:chOff x="4912335" y="3886249"/>
            <a:chExt cx="1506023" cy="2013274"/>
          </a:xfrm>
        </p:grpSpPr>
        <p:grpSp>
          <p:nvGrpSpPr>
            <p:cNvPr id="33" name="Group 32"/>
            <p:cNvGrpSpPr/>
            <p:nvPr/>
          </p:nvGrpSpPr>
          <p:grpSpPr>
            <a:xfrm>
              <a:off x="4912335" y="3961162"/>
              <a:ext cx="1506023" cy="1713001"/>
              <a:chOff x="4912335" y="3961162"/>
              <a:chExt cx="1506023" cy="1713001"/>
            </a:xfrm>
          </p:grpSpPr>
          <p:sp>
            <p:nvSpPr>
              <p:cNvPr id="39" name="Freeform: Shape 38"/>
              <p:cNvSpPr/>
              <p:nvPr/>
            </p:nvSpPr>
            <p:spPr>
              <a:xfrm>
                <a:off x="5179844" y="3967645"/>
                <a:ext cx="971006" cy="1271314"/>
              </a:xfrm>
              <a:custGeom>
                <a:avLst/>
                <a:gdLst>
                  <a:gd name="connsiteX0" fmla="*/ 488429 w 971006"/>
                  <a:gd name="connsiteY0" fmla="*/ 0 h 1271314"/>
                  <a:gd name="connsiteX1" fmla="*/ 917478 w 971006"/>
                  <a:gd name="connsiteY1" fmla="*/ 496794 h 1271314"/>
                  <a:gd name="connsiteX2" fmla="*/ 655434 w 971006"/>
                  <a:gd name="connsiteY2" fmla="*/ 954548 h 1271314"/>
                  <a:gd name="connsiteX3" fmla="*/ 637122 w 971006"/>
                  <a:gd name="connsiteY3" fmla="*/ 961130 h 1271314"/>
                  <a:gd name="connsiteX4" fmla="*/ 637122 w 971006"/>
                  <a:gd name="connsiteY4" fmla="*/ 1082028 h 1271314"/>
                  <a:gd name="connsiteX5" fmla="*/ 674483 w 971006"/>
                  <a:gd name="connsiteY5" fmla="*/ 1084353 h 1271314"/>
                  <a:gd name="connsiteX6" fmla="*/ 971006 w 971006"/>
                  <a:gd name="connsiteY6" fmla="*/ 1174010 h 1271314"/>
                  <a:gd name="connsiteX7" fmla="*/ 485503 w 971006"/>
                  <a:gd name="connsiteY7" fmla="*/ 1271314 h 1271314"/>
                  <a:gd name="connsiteX8" fmla="*/ 0 w 971006"/>
                  <a:gd name="connsiteY8" fmla="*/ 1174010 h 1271314"/>
                  <a:gd name="connsiteX9" fmla="*/ 296524 w 971006"/>
                  <a:gd name="connsiteY9" fmla="*/ 1084353 h 1271314"/>
                  <a:gd name="connsiteX10" fmla="*/ 333884 w 971006"/>
                  <a:gd name="connsiteY10" fmla="*/ 1082028 h 1271314"/>
                  <a:gd name="connsiteX11" fmla="*/ 333884 w 971006"/>
                  <a:gd name="connsiteY11" fmla="*/ 959026 h 1271314"/>
                  <a:gd name="connsiteX12" fmla="*/ 321424 w 971006"/>
                  <a:gd name="connsiteY12" fmla="*/ 954548 h 1271314"/>
                  <a:gd name="connsiteX13" fmla="*/ 59380 w 971006"/>
                  <a:gd name="connsiteY13" fmla="*/ 496794 h 1271314"/>
                  <a:gd name="connsiteX14" fmla="*/ 488429 w 971006"/>
                  <a:gd name="connsiteY14" fmla="*/ 0 h 127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1006" h="1271314">
                    <a:moveTo>
                      <a:pt x="488429" y="0"/>
                    </a:moveTo>
                    <a:cubicBezTo>
                      <a:pt x="725386" y="0"/>
                      <a:pt x="917478" y="222422"/>
                      <a:pt x="917478" y="496794"/>
                    </a:cubicBezTo>
                    <a:cubicBezTo>
                      <a:pt x="917478" y="702573"/>
                      <a:pt x="809427" y="879130"/>
                      <a:pt x="655434" y="954548"/>
                    </a:cubicBezTo>
                    <a:lnTo>
                      <a:pt x="637122" y="961130"/>
                    </a:lnTo>
                    <a:lnTo>
                      <a:pt x="637122" y="1082028"/>
                    </a:lnTo>
                    <a:lnTo>
                      <a:pt x="674483" y="1084353"/>
                    </a:lnTo>
                    <a:cubicBezTo>
                      <a:pt x="848737" y="1099124"/>
                      <a:pt x="971006" y="1133705"/>
                      <a:pt x="971006" y="1174010"/>
                    </a:cubicBezTo>
                    <a:cubicBezTo>
                      <a:pt x="971006" y="1227750"/>
                      <a:pt x="753639" y="1271314"/>
                      <a:pt x="485503" y="1271314"/>
                    </a:cubicBezTo>
                    <a:cubicBezTo>
                      <a:pt x="217367" y="1271314"/>
                      <a:pt x="0" y="1227750"/>
                      <a:pt x="0" y="1174010"/>
                    </a:cubicBezTo>
                    <a:cubicBezTo>
                      <a:pt x="0" y="1133705"/>
                      <a:pt x="122269" y="1099124"/>
                      <a:pt x="296524" y="1084353"/>
                    </a:cubicBezTo>
                    <a:lnTo>
                      <a:pt x="333884" y="1082028"/>
                    </a:lnTo>
                    <a:lnTo>
                      <a:pt x="333884" y="959026"/>
                    </a:lnTo>
                    <a:lnTo>
                      <a:pt x="321424" y="954548"/>
                    </a:lnTo>
                    <a:cubicBezTo>
                      <a:pt x="167432" y="879130"/>
                      <a:pt x="59380" y="702573"/>
                      <a:pt x="59380" y="496794"/>
                    </a:cubicBezTo>
                    <a:cubicBezTo>
                      <a:pt x="59380" y="222422"/>
                      <a:pt x="251472" y="0"/>
                      <a:pt x="488429" y="0"/>
                    </a:cubicBezTo>
                    <a:close/>
                  </a:path>
                </a:pathLst>
              </a:custGeom>
              <a:solidFill>
                <a:srgbClr val="FECBA3"/>
              </a:solidFill>
              <a:ln w="9525" cap="flat">
                <a:noFill/>
                <a:prstDash val="solid"/>
                <a:miter/>
              </a:ln>
            </p:spPr>
            <p:txBody>
              <a:bodyPr wrap="square" rtlCol="0" anchor="ctr">
                <a:noAutofit/>
              </a:bodyPr>
              <a:p>
                <a:endParaRPr lang="en-US">
                  <a:solidFill>
                    <a:schemeClr val="tx1"/>
                  </a:solidFill>
                </a:endParaRPr>
              </a:p>
            </p:txBody>
          </p:sp>
          <p:sp>
            <p:nvSpPr>
              <p:cNvPr id="40" name="Freeform: Shape 39"/>
              <p:cNvSpPr/>
              <p:nvPr/>
            </p:nvSpPr>
            <p:spPr>
              <a:xfrm>
                <a:off x="4912335" y="5075485"/>
                <a:ext cx="1506023" cy="598678"/>
              </a:xfrm>
              <a:custGeom>
                <a:avLst/>
                <a:gdLst>
                  <a:gd name="connsiteX0" fmla="*/ 792978 w 3989594"/>
                  <a:gd name="connsiteY0" fmla="*/ 0 h 1585955"/>
                  <a:gd name="connsiteX1" fmla="*/ 1049921 w 3989594"/>
                  <a:gd name="connsiteY1" fmla="*/ 0 h 1585955"/>
                  <a:gd name="connsiteX2" fmla="*/ 1085760 w 3989594"/>
                  <a:gd name="connsiteY2" fmla="*/ 33651 h 1585955"/>
                  <a:gd name="connsiteX3" fmla="*/ 1994796 w 3989594"/>
                  <a:gd name="connsiteY3" fmla="*/ 279982 h 1585955"/>
                  <a:gd name="connsiteX4" fmla="*/ 2903832 w 3989594"/>
                  <a:gd name="connsiteY4" fmla="*/ 33651 h 1585955"/>
                  <a:gd name="connsiteX5" fmla="*/ 2939671 w 3989594"/>
                  <a:gd name="connsiteY5" fmla="*/ 0 h 1585955"/>
                  <a:gd name="connsiteX6" fmla="*/ 3196616 w 3989594"/>
                  <a:gd name="connsiteY6" fmla="*/ 0 h 1585955"/>
                  <a:gd name="connsiteX7" fmla="*/ 3989594 w 3989594"/>
                  <a:gd name="connsiteY7" fmla="*/ 792978 h 1585955"/>
                  <a:gd name="connsiteX8" fmla="*/ 3989593 w 3989594"/>
                  <a:gd name="connsiteY8" fmla="*/ 1585955 h 1585955"/>
                  <a:gd name="connsiteX9" fmla="*/ 0 w 3989594"/>
                  <a:gd name="connsiteY9" fmla="*/ 1585955 h 1585955"/>
                  <a:gd name="connsiteX10" fmla="*/ 0 w 3989594"/>
                  <a:gd name="connsiteY10" fmla="*/ 792978 h 1585955"/>
                  <a:gd name="connsiteX11" fmla="*/ 792978 w 3989594"/>
                  <a:gd name="connsiteY11" fmla="*/ 0 h 158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9594" h="1585955">
                    <a:moveTo>
                      <a:pt x="792978" y="0"/>
                    </a:moveTo>
                    <a:lnTo>
                      <a:pt x="1049921" y="0"/>
                    </a:lnTo>
                    <a:lnTo>
                      <a:pt x="1085760" y="33651"/>
                    </a:lnTo>
                    <a:cubicBezTo>
                      <a:pt x="1282766" y="182270"/>
                      <a:pt x="1616391" y="279982"/>
                      <a:pt x="1994796" y="279982"/>
                    </a:cubicBezTo>
                    <a:cubicBezTo>
                      <a:pt x="2373201" y="279982"/>
                      <a:pt x="2706826" y="182270"/>
                      <a:pt x="2903832" y="33651"/>
                    </a:cubicBezTo>
                    <a:lnTo>
                      <a:pt x="2939671" y="0"/>
                    </a:lnTo>
                    <a:lnTo>
                      <a:pt x="3196616" y="0"/>
                    </a:lnTo>
                    <a:cubicBezTo>
                      <a:pt x="3634566" y="0"/>
                      <a:pt x="3989594" y="355028"/>
                      <a:pt x="3989594" y="792978"/>
                    </a:cubicBezTo>
                    <a:cubicBezTo>
                      <a:pt x="3989594" y="1057304"/>
                      <a:pt x="3989593" y="1321629"/>
                      <a:pt x="3989593" y="1585955"/>
                    </a:cubicBezTo>
                    <a:lnTo>
                      <a:pt x="0" y="1585955"/>
                    </a:lnTo>
                    <a:lnTo>
                      <a:pt x="0" y="792978"/>
                    </a:lnTo>
                    <a:cubicBezTo>
                      <a:pt x="0" y="355028"/>
                      <a:pt x="355028" y="0"/>
                      <a:pt x="79297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Freeform: Shape 40"/>
              <p:cNvSpPr/>
              <p:nvPr/>
            </p:nvSpPr>
            <p:spPr>
              <a:xfrm>
                <a:off x="5479465" y="4409892"/>
                <a:ext cx="419225" cy="116134"/>
              </a:xfrm>
              <a:custGeom>
                <a:avLst/>
                <a:gdLst>
                  <a:gd name="connsiteX0" fmla="*/ 378363 w 419225"/>
                  <a:gd name="connsiteY0" fmla="*/ 0 h 116134"/>
                  <a:gd name="connsiteX1" fmla="*/ 419225 w 419225"/>
                  <a:gd name="connsiteY1" fmla="*/ 58067 h 116134"/>
                  <a:gd name="connsiteX2" fmla="*/ 378363 w 419225"/>
                  <a:gd name="connsiteY2" fmla="*/ 116134 h 116134"/>
                  <a:gd name="connsiteX3" fmla="*/ 337501 w 419225"/>
                  <a:gd name="connsiteY3" fmla="*/ 58067 h 116134"/>
                  <a:gd name="connsiteX4" fmla="*/ 378363 w 419225"/>
                  <a:gd name="connsiteY4" fmla="*/ 0 h 116134"/>
                  <a:gd name="connsiteX5" fmla="*/ 40862 w 419225"/>
                  <a:gd name="connsiteY5" fmla="*/ 0 h 116134"/>
                  <a:gd name="connsiteX6" fmla="*/ 81724 w 419225"/>
                  <a:gd name="connsiteY6" fmla="*/ 58067 h 116134"/>
                  <a:gd name="connsiteX7" fmla="*/ 40862 w 419225"/>
                  <a:gd name="connsiteY7" fmla="*/ 116134 h 116134"/>
                  <a:gd name="connsiteX8" fmla="*/ 0 w 419225"/>
                  <a:gd name="connsiteY8" fmla="*/ 58067 h 116134"/>
                  <a:gd name="connsiteX9" fmla="*/ 40862 w 419225"/>
                  <a:gd name="connsiteY9" fmla="*/ 0 h 1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25" h="116134">
                    <a:moveTo>
                      <a:pt x="378363" y="0"/>
                    </a:moveTo>
                    <a:cubicBezTo>
                      <a:pt x="400930" y="0"/>
                      <a:pt x="419225" y="25997"/>
                      <a:pt x="419225" y="58067"/>
                    </a:cubicBezTo>
                    <a:cubicBezTo>
                      <a:pt x="419225" y="90137"/>
                      <a:pt x="400930" y="116134"/>
                      <a:pt x="378363" y="116134"/>
                    </a:cubicBezTo>
                    <a:cubicBezTo>
                      <a:pt x="355796" y="116134"/>
                      <a:pt x="337501" y="90137"/>
                      <a:pt x="337501" y="58067"/>
                    </a:cubicBezTo>
                    <a:cubicBezTo>
                      <a:pt x="337501" y="25997"/>
                      <a:pt x="355796" y="0"/>
                      <a:pt x="378363" y="0"/>
                    </a:cubicBezTo>
                    <a:close/>
                    <a:moveTo>
                      <a:pt x="40862" y="0"/>
                    </a:moveTo>
                    <a:cubicBezTo>
                      <a:pt x="63429" y="0"/>
                      <a:pt x="81724" y="25997"/>
                      <a:pt x="81724" y="58067"/>
                    </a:cubicBezTo>
                    <a:cubicBezTo>
                      <a:pt x="81724" y="90137"/>
                      <a:pt x="63429" y="116134"/>
                      <a:pt x="40862" y="116134"/>
                    </a:cubicBezTo>
                    <a:cubicBezTo>
                      <a:pt x="18295" y="116134"/>
                      <a:pt x="0" y="90137"/>
                      <a:pt x="0" y="58067"/>
                    </a:cubicBezTo>
                    <a:cubicBezTo>
                      <a:pt x="0" y="25997"/>
                      <a:pt x="18295" y="0"/>
                      <a:pt x="408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42" name="Freeform: Shape 41"/>
              <p:cNvSpPr/>
              <p:nvPr/>
            </p:nvSpPr>
            <p:spPr>
              <a:xfrm>
                <a:off x="5232778" y="3961162"/>
                <a:ext cx="840071" cy="407738"/>
              </a:xfrm>
              <a:custGeom>
                <a:avLst/>
                <a:gdLst>
                  <a:gd name="connsiteX0" fmla="*/ 0 w 2214820"/>
                  <a:gd name="connsiteY0" fmla="*/ 1079766 h 1072067"/>
                  <a:gd name="connsiteX1" fmla="*/ 333401 w 2214820"/>
                  <a:gd name="connsiteY1" fmla="*/ 367018 h 1072067"/>
                  <a:gd name="connsiteX2" fmla="*/ 2021613 w 2214820"/>
                  <a:gd name="connsiteY2" fmla="*/ 453019 h 1072067"/>
                  <a:gd name="connsiteX3" fmla="*/ 2225424 w 2214820"/>
                  <a:gd name="connsiteY3" fmla="*/ 858284 h 1072067"/>
                  <a:gd name="connsiteX4" fmla="*/ 2139423 w 2214820"/>
                  <a:gd name="connsiteY4" fmla="*/ 864174 h 1072067"/>
                  <a:gd name="connsiteX5" fmla="*/ 2036928 w 2214820"/>
                  <a:gd name="connsiteY5" fmla="*/ 858284 h 1072067"/>
                  <a:gd name="connsiteX6" fmla="*/ 1986270 w 2214820"/>
                  <a:gd name="connsiteY6" fmla="*/ 848859 h 1072067"/>
                  <a:gd name="connsiteX7" fmla="*/ 2006298 w 2214820"/>
                  <a:gd name="connsiteY7" fmla="*/ 841791 h 1072067"/>
                  <a:gd name="connsiteX8" fmla="*/ 2019257 w 2214820"/>
                  <a:gd name="connsiteY8" fmla="*/ 847681 h 1072067"/>
                  <a:gd name="connsiteX9" fmla="*/ 1955640 w 2214820"/>
                  <a:gd name="connsiteY9" fmla="*/ 845325 h 1072067"/>
                  <a:gd name="connsiteX10" fmla="*/ 1446702 w 2214820"/>
                  <a:gd name="connsiteY10" fmla="*/ 747543 h 1072067"/>
                  <a:gd name="connsiteX11" fmla="*/ 1412537 w 2214820"/>
                  <a:gd name="connsiteY11" fmla="*/ 742831 h 1072067"/>
                  <a:gd name="connsiteX12" fmla="*/ 1291193 w 2214820"/>
                  <a:gd name="connsiteY12" fmla="*/ 727515 h 1072067"/>
                  <a:gd name="connsiteX13" fmla="*/ 1286481 w 2214820"/>
                  <a:gd name="connsiteY13" fmla="*/ 731050 h 1072067"/>
                  <a:gd name="connsiteX14" fmla="*/ 1291193 w 2214820"/>
                  <a:gd name="connsiteY14" fmla="*/ 727515 h 1072067"/>
                  <a:gd name="connsiteX15" fmla="*/ 1328893 w 2214820"/>
                  <a:gd name="connsiteY15" fmla="*/ 756968 h 1072067"/>
                  <a:gd name="connsiteX16" fmla="*/ 1425497 w 2214820"/>
                  <a:gd name="connsiteY16" fmla="*/ 834722 h 1072067"/>
                  <a:gd name="connsiteX17" fmla="*/ 1343030 w 2214820"/>
                  <a:gd name="connsiteY17" fmla="*/ 845325 h 1072067"/>
                  <a:gd name="connsiteX18" fmla="*/ 658556 w 2214820"/>
                  <a:gd name="connsiteY18" fmla="*/ 494252 h 1072067"/>
                  <a:gd name="connsiteX19" fmla="*/ 633816 w 2214820"/>
                  <a:gd name="connsiteY19" fmla="*/ 477759 h 1072067"/>
                  <a:gd name="connsiteX20" fmla="*/ 625569 w 2214820"/>
                  <a:gd name="connsiteY20" fmla="*/ 484827 h 1072067"/>
                  <a:gd name="connsiteX21" fmla="*/ 620857 w 2214820"/>
                  <a:gd name="connsiteY21" fmla="*/ 460087 h 1072067"/>
                  <a:gd name="connsiteX22" fmla="*/ 622035 w 2214820"/>
                  <a:gd name="connsiteY22" fmla="*/ 516636 h 1072067"/>
                  <a:gd name="connsiteX23" fmla="*/ 0 w 2214820"/>
                  <a:gd name="connsiteY23" fmla="*/ 1079766 h 1072067"/>
                  <a:gd name="connsiteX0-1" fmla="*/ 0 w 2225455"/>
                  <a:gd name="connsiteY0-2" fmla="*/ 1079766 h 1080136"/>
                  <a:gd name="connsiteX1-3" fmla="*/ 333401 w 2225455"/>
                  <a:gd name="connsiteY1-4" fmla="*/ 367018 h 1080136"/>
                  <a:gd name="connsiteX2-5" fmla="*/ 2021613 w 2225455"/>
                  <a:gd name="connsiteY2-6" fmla="*/ 453019 h 1080136"/>
                  <a:gd name="connsiteX3-7" fmla="*/ 2225424 w 2225455"/>
                  <a:gd name="connsiteY3-8" fmla="*/ 858284 h 1080136"/>
                  <a:gd name="connsiteX4-9" fmla="*/ 2036928 w 2225455"/>
                  <a:gd name="connsiteY4-10" fmla="*/ 858284 h 1080136"/>
                  <a:gd name="connsiteX5-11" fmla="*/ 1986270 w 2225455"/>
                  <a:gd name="connsiteY5-12" fmla="*/ 848859 h 1080136"/>
                  <a:gd name="connsiteX6-13" fmla="*/ 2006298 w 2225455"/>
                  <a:gd name="connsiteY6-14" fmla="*/ 841791 h 1080136"/>
                  <a:gd name="connsiteX7-15" fmla="*/ 2019257 w 2225455"/>
                  <a:gd name="connsiteY7-16" fmla="*/ 847681 h 1080136"/>
                  <a:gd name="connsiteX8-17" fmla="*/ 1955640 w 2225455"/>
                  <a:gd name="connsiteY8-18" fmla="*/ 845325 h 1080136"/>
                  <a:gd name="connsiteX9-19" fmla="*/ 1446702 w 2225455"/>
                  <a:gd name="connsiteY9-20" fmla="*/ 747543 h 1080136"/>
                  <a:gd name="connsiteX10-21" fmla="*/ 1412537 w 2225455"/>
                  <a:gd name="connsiteY10-22" fmla="*/ 742831 h 1080136"/>
                  <a:gd name="connsiteX11-23" fmla="*/ 1291193 w 2225455"/>
                  <a:gd name="connsiteY11-24" fmla="*/ 727515 h 1080136"/>
                  <a:gd name="connsiteX12-25" fmla="*/ 1286481 w 2225455"/>
                  <a:gd name="connsiteY12-26" fmla="*/ 731050 h 1080136"/>
                  <a:gd name="connsiteX13-27" fmla="*/ 1291193 w 2225455"/>
                  <a:gd name="connsiteY13-28" fmla="*/ 727515 h 1080136"/>
                  <a:gd name="connsiteX14-29" fmla="*/ 1328893 w 2225455"/>
                  <a:gd name="connsiteY14-30" fmla="*/ 756968 h 1080136"/>
                  <a:gd name="connsiteX15-31" fmla="*/ 1425497 w 2225455"/>
                  <a:gd name="connsiteY15-32" fmla="*/ 834722 h 1080136"/>
                  <a:gd name="connsiteX16-33" fmla="*/ 1343030 w 2225455"/>
                  <a:gd name="connsiteY16-34" fmla="*/ 845325 h 1080136"/>
                  <a:gd name="connsiteX17-35" fmla="*/ 658556 w 2225455"/>
                  <a:gd name="connsiteY17-36" fmla="*/ 494252 h 1080136"/>
                  <a:gd name="connsiteX18-37" fmla="*/ 633816 w 2225455"/>
                  <a:gd name="connsiteY18-38" fmla="*/ 477759 h 1080136"/>
                  <a:gd name="connsiteX19-39" fmla="*/ 625569 w 2225455"/>
                  <a:gd name="connsiteY19-40" fmla="*/ 484827 h 1080136"/>
                  <a:gd name="connsiteX20-41" fmla="*/ 620857 w 2225455"/>
                  <a:gd name="connsiteY20-42" fmla="*/ 460087 h 1080136"/>
                  <a:gd name="connsiteX21-43" fmla="*/ 622035 w 2225455"/>
                  <a:gd name="connsiteY21-44" fmla="*/ 516636 h 1080136"/>
                  <a:gd name="connsiteX22-45" fmla="*/ 0 w 2225455"/>
                  <a:gd name="connsiteY22-46" fmla="*/ 1079766 h 1080136"/>
                  <a:gd name="connsiteX0-47" fmla="*/ 0 w 2225455"/>
                  <a:gd name="connsiteY0-48" fmla="*/ 1079766 h 1080136"/>
                  <a:gd name="connsiteX1-49" fmla="*/ 333401 w 2225455"/>
                  <a:gd name="connsiteY1-50" fmla="*/ 367018 h 1080136"/>
                  <a:gd name="connsiteX2-51" fmla="*/ 2021613 w 2225455"/>
                  <a:gd name="connsiteY2-52" fmla="*/ 453019 h 1080136"/>
                  <a:gd name="connsiteX3-53" fmla="*/ 2225424 w 2225455"/>
                  <a:gd name="connsiteY3-54" fmla="*/ 858284 h 1080136"/>
                  <a:gd name="connsiteX4-55" fmla="*/ 2036928 w 2225455"/>
                  <a:gd name="connsiteY4-56" fmla="*/ 858284 h 1080136"/>
                  <a:gd name="connsiteX5-57" fmla="*/ 1986270 w 2225455"/>
                  <a:gd name="connsiteY5-58" fmla="*/ 848859 h 1080136"/>
                  <a:gd name="connsiteX6-59" fmla="*/ 2006298 w 2225455"/>
                  <a:gd name="connsiteY6-60" fmla="*/ 841791 h 1080136"/>
                  <a:gd name="connsiteX7-61" fmla="*/ 2019257 w 2225455"/>
                  <a:gd name="connsiteY7-62" fmla="*/ 847681 h 1080136"/>
                  <a:gd name="connsiteX8-63" fmla="*/ 1446702 w 2225455"/>
                  <a:gd name="connsiteY8-64" fmla="*/ 747543 h 1080136"/>
                  <a:gd name="connsiteX9-65" fmla="*/ 1412537 w 2225455"/>
                  <a:gd name="connsiteY9-66" fmla="*/ 742831 h 1080136"/>
                  <a:gd name="connsiteX10-67" fmla="*/ 1291193 w 2225455"/>
                  <a:gd name="connsiteY10-68" fmla="*/ 727515 h 1080136"/>
                  <a:gd name="connsiteX11-69" fmla="*/ 1286481 w 2225455"/>
                  <a:gd name="connsiteY11-70" fmla="*/ 731050 h 1080136"/>
                  <a:gd name="connsiteX12-71" fmla="*/ 1291193 w 2225455"/>
                  <a:gd name="connsiteY12-72" fmla="*/ 727515 h 1080136"/>
                  <a:gd name="connsiteX13-73" fmla="*/ 1328893 w 2225455"/>
                  <a:gd name="connsiteY13-74" fmla="*/ 756968 h 1080136"/>
                  <a:gd name="connsiteX14-75" fmla="*/ 1425497 w 2225455"/>
                  <a:gd name="connsiteY14-76" fmla="*/ 834722 h 1080136"/>
                  <a:gd name="connsiteX15-77" fmla="*/ 1343030 w 2225455"/>
                  <a:gd name="connsiteY15-78" fmla="*/ 845325 h 1080136"/>
                  <a:gd name="connsiteX16-79" fmla="*/ 658556 w 2225455"/>
                  <a:gd name="connsiteY16-80" fmla="*/ 494252 h 1080136"/>
                  <a:gd name="connsiteX17-81" fmla="*/ 633816 w 2225455"/>
                  <a:gd name="connsiteY17-82" fmla="*/ 477759 h 1080136"/>
                  <a:gd name="connsiteX18-83" fmla="*/ 625569 w 2225455"/>
                  <a:gd name="connsiteY18-84" fmla="*/ 484827 h 1080136"/>
                  <a:gd name="connsiteX19-85" fmla="*/ 620857 w 2225455"/>
                  <a:gd name="connsiteY19-86" fmla="*/ 460087 h 1080136"/>
                  <a:gd name="connsiteX20-87" fmla="*/ 622035 w 2225455"/>
                  <a:gd name="connsiteY20-88" fmla="*/ 516636 h 1080136"/>
                  <a:gd name="connsiteX21-89" fmla="*/ 0 w 2225455"/>
                  <a:gd name="connsiteY21-90" fmla="*/ 1079766 h 1080136"/>
                  <a:gd name="connsiteX0-91" fmla="*/ 0 w 2225455"/>
                  <a:gd name="connsiteY0-92" fmla="*/ 1079766 h 1080136"/>
                  <a:gd name="connsiteX1-93" fmla="*/ 333401 w 2225455"/>
                  <a:gd name="connsiteY1-94" fmla="*/ 367018 h 1080136"/>
                  <a:gd name="connsiteX2-95" fmla="*/ 2021613 w 2225455"/>
                  <a:gd name="connsiteY2-96" fmla="*/ 453019 h 1080136"/>
                  <a:gd name="connsiteX3-97" fmla="*/ 2225424 w 2225455"/>
                  <a:gd name="connsiteY3-98" fmla="*/ 858284 h 1080136"/>
                  <a:gd name="connsiteX4-99" fmla="*/ 2036928 w 2225455"/>
                  <a:gd name="connsiteY4-100" fmla="*/ 858284 h 1080136"/>
                  <a:gd name="connsiteX5-101" fmla="*/ 1986270 w 2225455"/>
                  <a:gd name="connsiteY5-102" fmla="*/ 848859 h 1080136"/>
                  <a:gd name="connsiteX6-103" fmla="*/ 2006298 w 2225455"/>
                  <a:gd name="connsiteY6-104" fmla="*/ 841791 h 1080136"/>
                  <a:gd name="connsiteX7-105" fmla="*/ 1446702 w 2225455"/>
                  <a:gd name="connsiteY7-106" fmla="*/ 747543 h 1080136"/>
                  <a:gd name="connsiteX8-107" fmla="*/ 1412537 w 2225455"/>
                  <a:gd name="connsiteY8-108" fmla="*/ 742831 h 1080136"/>
                  <a:gd name="connsiteX9-109" fmla="*/ 1291193 w 2225455"/>
                  <a:gd name="connsiteY9-110" fmla="*/ 727515 h 1080136"/>
                  <a:gd name="connsiteX10-111" fmla="*/ 1286481 w 2225455"/>
                  <a:gd name="connsiteY10-112" fmla="*/ 731050 h 1080136"/>
                  <a:gd name="connsiteX11-113" fmla="*/ 1291193 w 2225455"/>
                  <a:gd name="connsiteY11-114" fmla="*/ 727515 h 1080136"/>
                  <a:gd name="connsiteX12-115" fmla="*/ 1328893 w 2225455"/>
                  <a:gd name="connsiteY12-116" fmla="*/ 756968 h 1080136"/>
                  <a:gd name="connsiteX13-117" fmla="*/ 1425497 w 2225455"/>
                  <a:gd name="connsiteY13-118" fmla="*/ 834722 h 1080136"/>
                  <a:gd name="connsiteX14-119" fmla="*/ 1343030 w 2225455"/>
                  <a:gd name="connsiteY14-120" fmla="*/ 845325 h 1080136"/>
                  <a:gd name="connsiteX15-121" fmla="*/ 658556 w 2225455"/>
                  <a:gd name="connsiteY15-122" fmla="*/ 494252 h 1080136"/>
                  <a:gd name="connsiteX16-123" fmla="*/ 633816 w 2225455"/>
                  <a:gd name="connsiteY16-124" fmla="*/ 477759 h 1080136"/>
                  <a:gd name="connsiteX17-125" fmla="*/ 625569 w 2225455"/>
                  <a:gd name="connsiteY17-126" fmla="*/ 484827 h 1080136"/>
                  <a:gd name="connsiteX18-127" fmla="*/ 620857 w 2225455"/>
                  <a:gd name="connsiteY18-128" fmla="*/ 460087 h 1080136"/>
                  <a:gd name="connsiteX19-129" fmla="*/ 622035 w 2225455"/>
                  <a:gd name="connsiteY19-130" fmla="*/ 516636 h 1080136"/>
                  <a:gd name="connsiteX20-131" fmla="*/ 0 w 2225455"/>
                  <a:gd name="connsiteY20-132" fmla="*/ 1079766 h 1080136"/>
                  <a:gd name="connsiteX0-133" fmla="*/ 0 w 2225455"/>
                  <a:gd name="connsiteY0-134" fmla="*/ 1079766 h 1080136"/>
                  <a:gd name="connsiteX1-135" fmla="*/ 333401 w 2225455"/>
                  <a:gd name="connsiteY1-136" fmla="*/ 367018 h 1080136"/>
                  <a:gd name="connsiteX2-137" fmla="*/ 2021613 w 2225455"/>
                  <a:gd name="connsiteY2-138" fmla="*/ 453019 h 1080136"/>
                  <a:gd name="connsiteX3-139" fmla="*/ 2225424 w 2225455"/>
                  <a:gd name="connsiteY3-140" fmla="*/ 858284 h 1080136"/>
                  <a:gd name="connsiteX4-141" fmla="*/ 2036928 w 2225455"/>
                  <a:gd name="connsiteY4-142" fmla="*/ 858284 h 1080136"/>
                  <a:gd name="connsiteX5-143" fmla="*/ 1986270 w 2225455"/>
                  <a:gd name="connsiteY5-144" fmla="*/ 848859 h 1080136"/>
                  <a:gd name="connsiteX6-145" fmla="*/ 1446702 w 2225455"/>
                  <a:gd name="connsiteY6-146" fmla="*/ 747543 h 1080136"/>
                  <a:gd name="connsiteX7-147" fmla="*/ 1412537 w 2225455"/>
                  <a:gd name="connsiteY7-148" fmla="*/ 742831 h 1080136"/>
                  <a:gd name="connsiteX8-149" fmla="*/ 1291193 w 2225455"/>
                  <a:gd name="connsiteY8-150" fmla="*/ 727515 h 1080136"/>
                  <a:gd name="connsiteX9-151" fmla="*/ 1286481 w 2225455"/>
                  <a:gd name="connsiteY9-152" fmla="*/ 731050 h 1080136"/>
                  <a:gd name="connsiteX10-153" fmla="*/ 1291193 w 2225455"/>
                  <a:gd name="connsiteY10-154" fmla="*/ 727515 h 1080136"/>
                  <a:gd name="connsiteX11-155" fmla="*/ 1328893 w 2225455"/>
                  <a:gd name="connsiteY11-156" fmla="*/ 756968 h 1080136"/>
                  <a:gd name="connsiteX12-157" fmla="*/ 1425497 w 2225455"/>
                  <a:gd name="connsiteY12-158" fmla="*/ 834722 h 1080136"/>
                  <a:gd name="connsiteX13-159" fmla="*/ 1343030 w 2225455"/>
                  <a:gd name="connsiteY13-160" fmla="*/ 845325 h 1080136"/>
                  <a:gd name="connsiteX14-161" fmla="*/ 658556 w 2225455"/>
                  <a:gd name="connsiteY14-162" fmla="*/ 494252 h 1080136"/>
                  <a:gd name="connsiteX15-163" fmla="*/ 633816 w 2225455"/>
                  <a:gd name="connsiteY15-164" fmla="*/ 477759 h 1080136"/>
                  <a:gd name="connsiteX16-165" fmla="*/ 625569 w 2225455"/>
                  <a:gd name="connsiteY16-166" fmla="*/ 484827 h 1080136"/>
                  <a:gd name="connsiteX17-167" fmla="*/ 620857 w 2225455"/>
                  <a:gd name="connsiteY17-168" fmla="*/ 460087 h 1080136"/>
                  <a:gd name="connsiteX18-169" fmla="*/ 622035 w 2225455"/>
                  <a:gd name="connsiteY18-170" fmla="*/ 516636 h 1080136"/>
                  <a:gd name="connsiteX19-171" fmla="*/ 0 w 2225455"/>
                  <a:gd name="connsiteY19-172" fmla="*/ 1079766 h 1080136"/>
                  <a:gd name="connsiteX0-173" fmla="*/ 0 w 2225455"/>
                  <a:gd name="connsiteY0-174" fmla="*/ 1079766 h 1080136"/>
                  <a:gd name="connsiteX1-175" fmla="*/ 333401 w 2225455"/>
                  <a:gd name="connsiteY1-176" fmla="*/ 367018 h 1080136"/>
                  <a:gd name="connsiteX2-177" fmla="*/ 2021613 w 2225455"/>
                  <a:gd name="connsiteY2-178" fmla="*/ 453019 h 1080136"/>
                  <a:gd name="connsiteX3-179" fmla="*/ 2225424 w 2225455"/>
                  <a:gd name="connsiteY3-180" fmla="*/ 858284 h 1080136"/>
                  <a:gd name="connsiteX4-181" fmla="*/ 2036928 w 2225455"/>
                  <a:gd name="connsiteY4-182" fmla="*/ 858284 h 1080136"/>
                  <a:gd name="connsiteX5-183" fmla="*/ 1446702 w 2225455"/>
                  <a:gd name="connsiteY5-184" fmla="*/ 747543 h 1080136"/>
                  <a:gd name="connsiteX6-185" fmla="*/ 1412537 w 2225455"/>
                  <a:gd name="connsiteY6-186" fmla="*/ 742831 h 1080136"/>
                  <a:gd name="connsiteX7-187" fmla="*/ 1291193 w 2225455"/>
                  <a:gd name="connsiteY7-188" fmla="*/ 727515 h 1080136"/>
                  <a:gd name="connsiteX8-189" fmla="*/ 1286481 w 2225455"/>
                  <a:gd name="connsiteY8-190" fmla="*/ 731050 h 1080136"/>
                  <a:gd name="connsiteX9-191" fmla="*/ 1291193 w 2225455"/>
                  <a:gd name="connsiteY9-192" fmla="*/ 727515 h 1080136"/>
                  <a:gd name="connsiteX10-193" fmla="*/ 1328893 w 2225455"/>
                  <a:gd name="connsiteY10-194" fmla="*/ 756968 h 1080136"/>
                  <a:gd name="connsiteX11-195" fmla="*/ 1425497 w 2225455"/>
                  <a:gd name="connsiteY11-196" fmla="*/ 834722 h 1080136"/>
                  <a:gd name="connsiteX12-197" fmla="*/ 1343030 w 2225455"/>
                  <a:gd name="connsiteY12-198" fmla="*/ 845325 h 1080136"/>
                  <a:gd name="connsiteX13-199" fmla="*/ 658556 w 2225455"/>
                  <a:gd name="connsiteY13-200" fmla="*/ 494252 h 1080136"/>
                  <a:gd name="connsiteX14-201" fmla="*/ 633816 w 2225455"/>
                  <a:gd name="connsiteY14-202" fmla="*/ 477759 h 1080136"/>
                  <a:gd name="connsiteX15-203" fmla="*/ 625569 w 2225455"/>
                  <a:gd name="connsiteY15-204" fmla="*/ 484827 h 1080136"/>
                  <a:gd name="connsiteX16-205" fmla="*/ 620857 w 2225455"/>
                  <a:gd name="connsiteY16-206" fmla="*/ 460087 h 1080136"/>
                  <a:gd name="connsiteX17-207" fmla="*/ 622035 w 2225455"/>
                  <a:gd name="connsiteY17-208" fmla="*/ 516636 h 1080136"/>
                  <a:gd name="connsiteX18-209" fmla="*/ 0 w 2225455"/>
                  <a:gd name="connsiteY18-210" fmla="*/ 1079766 h 1080136"/>
                  <a:gd name="connsiteX0-211" fmla="*/ 0 w 2225424"/>
                  <a:gd name="connsiteY0-212" fmla="*/ 1079766 h 1080136"/>
                  <a:gd name="connsiteX1-213" fmla="*/ 333401 w 2225424"/>
                  <a:gd name="connsiteY1-214" fmla="*/ 367018 h 1080136"/>
                  <a:gd name="connsiteX2-215" fmla="*/ 2021613 w 2225424"/>
                  <a:gd name="connsiteY2-216" fmla="*/ 453019 h 1080136"/>
                  <a:gd name="connsiteX3-217" fmla="*/ 2225424 w 2225424"/>
                  <a:gd name="connsiteY3-218" fmla="*/ 858284 h 1080136"/>
                  <a:gd name="connsiteX4-219" fmla="*/ 1446702 w 2225424"/>
                  <a:gd name="connsiteY4-220" fmla="*/ 747543 h 1080136"/>
                  <a:gd name="connsiteX5-221" fmla="*/ 1412537 w 2225424"/>
                  <a:gd name="connsiteY5-222" fmla="*/ 742831 h 1080136"/>
                  <a:gd name="connsiteX6-223" fmla="*/ 1291193 w 2225424"/>
                  <a:gd name="connsiteY6-224" fmla="*/ 727515 h 1080136"/>
                  <a:gd name="connsiteX7-225" fmla="*/ 1286481 w 2225424"/>
                  <a:gd name="connsiteY7-226" fmla="*/ 731050 h 1080136"/>
                  <a:gd name="connsiteX8-227" fmla="*/ 1291193 w 2225424"/>
                  <a:gd name="connsiteY8-228" fmla="*/ 727515 h 1080136"/>
                  <a:gd name="connsiteX9-229" fmla="*/ 1328893 w 2225424"/>
                  <a:gd name="connsiteY9-230" fmla="*/ 756968 h 1080136"/>
                  <a:gd name="connsiteX10-231" fmla="*/ 1425497 w 2225424"/>
                  <a:gd name="connsiteY10-232" fmla="*/ 834722 h 1080136"/>
                  <a:gd name="connsiteX11-233" fmla="*/ 1343030 w 2225424"/>
                  <a:gd name="connsiteY11-234" fmla="*/ 845325 h 1080136"/>
                  <a:gd name="connsiteX12-235" fmla="*/ 658556 w 2225424"/>
                  <a:gd name="connsiteY12-236" fmla="*/ 494252 h 1080136"/>
                  <a:gd name="connsiteX13-237" fmla="*/ 633816 w 2225424"/>
                  <a:gd name="connsiteY13-238" fmla="*/ 477759 h 1080136"/>
                  <a:gd name="connsiteX14-239" fmla="*/ 625569 w 2225424"/>
                  <a:gd name="connsiteY14-240" fmla="*/ 484827 h 1080136"/>
                  <a:gd name="connsiteX15-241" fmla="*/ 620857 w 2225424"/>
                  <a:gd name="connsiteY15-242" fmla="*/ 460087 h 1080136"/>
                  <a:gd name="connsiteX16-243" fmla="*/ 622035 w 2225424"/>
                  <a:gd name="connsiteY16-244" fmla="*/ 516636 h 1080136"/>
                  <a:gd name="connsiteX17-245" fmla="*/ 0 w 2225424"/>
                  <a:gd name="connsiteY17-246" fmla="*/ 1079766 h 1080136"/>
                  <a:gd name="connsiteX0-247" fmla="*/ 0 w 2225424"/>
                  <a:gd name="connsiteY0-248" fmla="*/ 1079766 h 1080136"/>
                  <a:gd name="connsiteX1-249" fmla="*/ 333401 w 2225424"/>
                  <a:gd name="connsiteY1-250" fmla="*/ 367018 h 1080136"/>
                  <a:gd name="connsiteX2-251" fmla="*/ 2021613 w 2225424"/>
                  <a:gd name="connsiteY2-252" fmla="*/ 453019 h 1080136"/>
                  <a:gd name="connsiteX3-253" fmla="*/ 2225424 w 2225424"/>
                  <a:gd name="connsiteY3-254" fmla="*/ 858284 h 1080136"/>
                  <a:gd name="connsiteX4-255" fmla="*/ 1412537 w 2225424"/>
                  <a:gd name="connsiteY4-256" fmla="*/ 742831 h 1080136"/>
                  <a:gd name="connsiteX5-257" fmla="*/ 1291193 w 2225424"/>
                  <a:gd name="connsiteY5-258" fmla="*/ 727515 h 1080136"/>
                  <a:gd name="connsiteX6-259" fmla="*/ 1286481 w 2225424"/>
                  <a:gd name="connsiteY6-260" fmla="*/ 731050 h 1080136"/>
                  <a:gd name="connsiteX7-261" fmla="*/ 1291193 w 2225424"/>
                  <a:gd name="connsiteY7-262" fmla="*/ 727515 h 1080136"/>
                  <a:gd name="connsiteX8-263" fmla="*/ 1328893 w 2225424"/>
                  <a:gd name="connsiteY8-264" fmla="*/ 756968 h 1080136"/>
                  <a:gd name="connsiteX9-265" fmla="*/ 1425497 w 2225424"/>
                  <a:gd name="connsiteY9-266" fmla="*/ 834722 h 1080136"/>
                  <a:gd name="connsiteX10-267" fmla="*/ 1343030 w 2225424"/>
                  <a:gd name="connsiteY10-268" fmla="*/ 845325 h 1080136"/>
                  <a:gd name="connsiteX11-269" fmla="*/ 658556 w 2225424"/>
                  <a:gd name="connsiteY11-270" fmla="*/ 494252 h 1080136"/>
                  <a:gd name="connsiteX12-271" fmla="*/ 633816 w 2225424"/>
                  <a:gd name="connsiteY12-272" fmla="*/ 477759 h 1080136"/>
                  <a:gd name="connsiteX13-273" fmla="*/ 625569 w 2225424"/>
                  <a:gd name="connsiteY13-274" fmla="*/ 484827 h 1080136"/>
                  <a:gd name="connsiteX14-275" fmla="*/ 620857 w 2225424"/>
                  <a:gd name="connsiteY14-276" fmla="*/ 460087 h 1080136"/>
                  <a:gd name="connsiteX15-277" fmla="*/ 622035 w 2225424"/>
                  <a:gd name="connsiteY15-278" fmla="*/ 516636 h 1080136"/>
                  <a:gd name="connsiteX16-279" fmla="*/ 0 w 2225424"/>
                  <a:gd name="connsiteY16-280" fmla="*/ 1079766 h 1080136"/>
                  <a:gd name="connsiteX0-281" fmla="*/ 0 w 2225424"/>
                  <a:gd name="connsiteY0-282" fmla="*/ 1079766 h 1080136"/>
                  <a:gd name="connsiteX1-283" fmla="*/ 333401 w 2225424"/>
                  <a:gd name="connsiteY1-284" fmla="*/ 367018 h 1080136"/>
                  <a:gd name="connsiteX2-285" fmla="*/ 2021613 w 2225424"/>
                  <a:gd name="connsiteY2-286" fmla="*/ 453019 h 1080136"/>
                  <a:gd name="connsiteX3-287" fmla="*/ 2225424 w 2225424"/>
                  <a:gd name="connsiteY3-288" fmla="*/ 858284 h 1080136"/>
                  <a:gd name="connsiteX4-289" fmla="*/ 1291193 w 2225424"/>
                  <a:gd name="connsiteY4-290" fmla="*/ 727515 h 1080136"/>
                  <a:gd name="connsiteX5-291" fmla="*/ 1286481 w 2225424"/>
                  <a:gd name="connsiteY5-292" fmla="*/ 731050 h 1080136"/>
                  <a:gd name="connsiteX6-293" fmla="*/ 1291193 w 2225424"/>
                  <a:gd name="connsiteY6-294" fmla="*/ 727515 h 1080136"/>
                  <a:gd name="connsiteX7-295" fmla="*/ 1328893 w 2225424"/>
                  <a:gd name="connsiteY7-296" fmla="*/ 756968 h 1080136"/>
                  <a:gd name="connsiteX8-297" fmla="*/ 1425497 w 2225424"/>
                  <a:gd name="connsiteY8-298" fmla="*/ 834722 h 1080136"/>
                  <a:gd name="connsiteX9-299" fmla="*/ 1343030 w 2225424"/>
                  <a:gd name="connsiteY9-300" fmla="*/ 845325 h 1080136"/>
                  <a:gd name="connsiteX10-301" fmla="*/ 658556 w 2225424"/>
                  <a:gd name="connsiteY10-302" fmla="*/ 494252 h 1080136"/>
                  <a:gd name="connsiteX11-303" fmla="*/ 633816 w 2225424"/>
                  <a:gd name="connsiteY11-304" fmla="*/ 477759 h 1080136"/>
                  <a:gd name="connsiteX12-305" fmla="*/ 625569 w 2225424"/>
                  <a:gd name="connsiteY12-306" fmla="*/ 484827 h 1080136"/>
                  <a:gd name="connsiteX13-307" fmla="*/ 620857 w 2225424"/>
                  <a:gd name="connsiteY13-308" fmla="*/ 460087 h 1080136"/>
                  <a:gd name="connsiteX14-309" fmla="*/ 622035 w 2225424"/>
                  <a:gd name="connsiteY14-310" fmla="*/ 516636 h 1080136"/>
                  <a:gd name="connsiteX15-311" fmla="*/ 0 w 2225424"/>
                  <a:gd name="connsiteY15-312" fmla="*/ 1079766 h 1080136"/>
                  <a:gd name="connsiteX0-313" fmla="*/ 0 w 2225424"/>
                  <a:gd name="connsiteY0-314" fmla="*/ 1079766 h 1080136"/>
                  <a:gd name="connsiteX1-315" fmla="*/ 333401 w 2225424"/>
                  <a:gd name="connsiteY1-316" fmla="*/ 367018 h 1080136"/>
                  <a:gd name="connsiteX2-317" fmla="*/ 2021613 w 2225424"/>
                  <a:gd name="connsiteY2-318" fmla="*/ 453019 h 1080136"/>
                  <a:gd name="connsiteX3-319" fmla="*/ 2225424 w 2225424"/>
                  <a:gd name="connsiteY3-320" fmla="*/ 858284 h 1080136"/>
                  <a:gd name="connsiteX4-321" fmla="*/ 1291193 w 2225424"/>
                  <a:gd name="connsiteY4-322" fmla="*/ 727515 h 1080136"/>
                  <a:gd name="connsiteX5-323" fmla="*/ 1286481 w 2225424"/>
                  <a:gd name="connsiteY5-324" fmla="*/ 731050 h 1080136"/>
                  <a:gd name="connsiteX6-325" fmla="*/ 1328893 w 2225424"/>
                  <a:gd name="connsiteY6-326" fmla="*/ 756968 h 1080136"/>
                  <a:gd name="connsiteX7-327" fmla="*/ 1425497 w 2225424"/>
                  <a:gd name="connsiteY7-328" fmla="*/ 834722 h 1080136"/>
                  <a:gd name="connsiteX8-329" fmla="*/ 1343030 w 2225424"/>
                  <a:gd name="connsiteY8-330" fmla="*/ 845325 h 1080136"/>
                  <a:gd name="connsiteX9-331" fmla="*/ 658556 w 2225424"/>
                  <a:gd name="connsiteY9-332" fmla="*/ 494252 h 1080136"/>
                  <a:gd name="connsiteX10-333" fmla="*/ 633816 w 2225424"/>
                  <a:gd name="connsiteY10-334" fmla="*/ 477759 h 1080136"/>
                  <a:gd name="connsiteX11-335" fmla="*/ 625569 w 2225424"/>
                  <a:gd name="connsiteY11-336" fmla="*/ 484827 h 1080136"/>
                  <a:gd name="connsiteX12-337" fmla="*/ 620857 w 2225424"/>
                  <a:gd name="connsiteY12-338" fmla="*/ 460087 h 1080136"/>
                  <a:gd name="connsiteX13-339" fmla="*/ 622035 w 2225424"/>
                  <a:gd name="connsiteY13-340" fmla="*/ 516636 h 1080136"/>
                  <a:gd name="connsiteX14-341" fmla="*/ 0 w 2225424"/>
                  <a:gd name="connsiteY14-342" fmla="*/ 1079766 h 1080136"/>
                  <a:gd name="connsiteX0-343" fmla="*/ 0 w 2225424"/>
                  <a:gd name="connsiteY0-344" fmla="*/ 1079766 h 1080136"/>
                  <a:gd name="connsiteX1-345" fmla="*/ 333401 w 2225424"/>
                  <a:gd name="connsiteY1-346" fmla="*/ 367018 h 1080136"/>
                  <a:gd name="connsiteX2-347" fmla="*/ 2021613 w 2225424"/>
                  <a:gd name="connsiteY2-348" fmla="*/ 453019 h 1080136"/>
                  <a:gd name="connsiteX3-349" fmla="*/ 2225424 w 2225424"/>
                  <a:gd name="connsiteY3-350" fmla="*/ 858284 h 1080136"/>
                  <a:gd name="connsiteX4-351" fmla="*/ 1291193 w 2225424"/>
                  <a:gd name="connsiteY4-352" fmla="*/ 727515 h 1080136"/>
                  <a:gd name="connsiteX5-353" fmla="*/ 1286481 w 2225424"/>
                  <a:gd name="connsiteY5-354" fmla="*/ 731050 h 1080136"/>
                  <a:gd name="connsiteX6-355" fmla="*/ 1425497 w 2225424"/>
                  <a:gd name="connsiteY6-356" fmla="*/ 834722 h 1080136"/>
                  <a:gd name="connsiteX7-357" fmla="*/ 1343030 w 2225424"/>
                  <a:gd name="connsiteY7-358" fmla="*/ 845325 h 1080136"/>
                  <a:gd name="connsiteX8-359" fmla="*/ 658556 w 2225424"/>
                  <a:gd name="connsiteY8-360" fmla="*/ 494252 h 1080136"/>
                  <a:gd name="connsiteX9-361" fmla="*/ 633816 w 2225424"/>
                  <a:gd name="connsiteY9-362" fmla="*/ 477759 h 1080136"/>
                  <a:gd name="connsiteX10-363" fmla="*/ 625569 w 2225424"/>
                  <a:gd name="connsiteY10-364" fmla="*/ 484827 h 1080136"/>
                  <a:gd name="connsiteX11-365" fmla="*/ 620857 w 2225424"/>
                  <a:gd name="connsiteY11-366" fmla="*/ 460087 h 1080136"/>
                  <a:gd name="connsiteX12-367" fmla="*/ 622035 w 2225424"/>
                  <a:gd name="connsiteY12-368" fmla="*/ 516636 h 1080136"/>
                  <a:gd name="connsiteX13-369" fmla="*/ 0 w 2225424"/>
                  <a:gd name="connsiteY13-370" fmla="*/ 1079766 h 1080136"/>
                  <a:gd name="connsiteX0-371" fmla="*/ 0 w 2225424"/>
                  <a:gd name="connsiteY0-372" fmla="*/ 1079766 h 1080136"/>
                  <a:gd name="connsiteX1-373" fmla="*/ 333401 w 2225424"/>
                  <a:gd name="connsiteY1-374" fmla="*/ 367018 h 1080136"/>
                  <a:gd name="connsiteX2-375" fmla="*/ 2021613 w 2225424"/>
                  <a:gd name="connsiteY2-376" fmla="*/ 453019 h 1080136"/>
                  <a:gd name="connsiteX3-377" fmla="*/ 2225424 w 2225424"/>
                  <a:gd name="connsiteY3-378" fmla="*/ 858284 h 1080136"/>
                  <a:gd name="connsiteX4-379" fmla="*/ 1291193 w 2225424"/>
                  <a:gd name="connsiteY4-380" fmla="*/ 727515 h 1080136"/>
                  <a:gd name="connsiteX5-381" fmla="*/ 1425497 w 2225424"/>
                  <a:gd name="connsiteY5-382" fmla="*/ 834722 h 1080136"/>
                  <a:gd name="connsiteX6-383" fmla="*/ 1343030 w 2225424"/>
                  <a:gd name="connsiteY6-384" fmla="*/ 845325 h 1080136"/>
                  <a:gd name="connsiteX7-385" fmla="*/ 658556 w 2225424"/>
                  <a:gd name="connsiteY7-386" fmla="*/ 494252 h 1080136"/>
                  <a:gd name="connsiteX8-387" fmla="*/ 633816 w 2225424"/>
                  <a:gd name="connsiteY8-388" fmla="*/ 477759 h 1080136"/>
                  <a:gd name="connsiteX9-389" fmla="*/ 625569 w 2225424"/>
                  <a:gd name="connsiteY9-390" fmla="*/ 484827 h 1080136"/>
                  <a:gd name="connsiteX10-391" fmla="*/ 620857 w 2225424"/>
                  <a:gd name="connsiteY10-392" fmla="*/ 460087 h 1080136"/>
                  <a:gd name="connsiteX11-393" fmla="*/ 622035 w 2225424"/>
                  <a:gd name="connsiteY11-394" fmla="*/ 516636 h 1080136"/>
                  <a:gd name="connsiteX12-395" fmla="*/ 0 w 2225424"/>
                  <a:gd name="connsiteY12-396" fmla="*/ 1079766 h 1080136"/>
                  <a:gd name="connsiteX0-397" fmla="*/ 0 w 2225424"/>
                  <a:gd name="connsiteY0-398" fmla="*/ 1079766 h 1080136"/>
                  <a:gd name="connsiteX1-399" fmla="*/ 333401 w 2225424"/>
                  <a:gd name="connsiteY1-400" fmla="*/ 367018 h 1080136"/>
                  <a:gd name="connsiteX2-401" fmla="*/ 2021613 w 2225424"/>
                  <a:gd name="connsiteY2-402" fmla="*/ 453019 h 1080136"/>
                  <a:gd name="connsiteX3-403" fmla="*/ 2225424 w 2225424"/>
                  <a:gd name="connsiteY3-404" fmla="*/ 858284 h 1080136"/>
                  <a:gd name="connsiteX4-405" fmla="*/ 1291193 w 2225424"/>
                  <a:gd name="connsiteY4-406" fmla="*/ 727515 h 1080136"/>
                  <a:gd name="connsiteX5-407" fmla="*/ 1425497 w 2225424"/>
                  <a:gd name="connsiteY5-408" fmla="*/ 834722 h 1080136"/>
                  <a:gd name="connsiteX6-409" fmla="*/ 1291755 w 2225424"/>
                  <a:gd name="connsiteY6-410" fmla="*/ 845325 h 1080136"/>
                  <a:gd name="connsiteX7-411" fmla="*/ 658556 w 2225424"/>
                  <a:gd name="connsiteY7-412" fmla="*/ 494252 h 1080136"/>
                  <a:gd name="connsiteX8-413" fmla="*/ 633816 w 2225424"/>
                  <a:gd name="connsiteY8-414" fmla="*/ 477759 h 1080136"/>
                  <a:gd name="connsiteX9-415" fmla="*/ 625569 w 2225424"/>
                  <a:gd name="connsiteY9-416" fmla="*/ 484827 h 1080136"/>
                  <a:gd name="connsiteX10-417" fmla="*/ 620857 w 2225424"/>
                  <a:gd name="connsiteY10-418" fmla="*/ 460087 h 1080136"/>
                  <a:gd name="connsiteX11-419" fmla="*/ 622035 w 2225424"/>
                  <a:gd name="connsiteY11-420" fmla="*/ 516636 h 1080136"/>
                  <a:gd name="connsiteX12-421" fmla="*/ 0 w 2225424"/>
                  <a:gd name="connsiteY12-422" fmla="*/ 1079766 h 1080136"/>
                  <a:gd name="connsiteX0-423" fmla="*/ 0 w 2225424"/>
                  <a:gd name="connsiteY0-424" fmla="*/ 1079766 h 1080136"/>
                  <a:gd name="connsiteX1-425" fmla="*/ 333401 w 2225424"/>
                  <a:gd name="connsiteY1-426" fmla="*/ 367018 h 1080136"/>
                  <a:gd name="connsiteX2-427" fmla="*/ 2021613 w 2225424"/>
                  <a:gd name="connsiteY2-428" fmla="*/ 453019 h 1080136"/>
                  <a:gd name="connsiteX3-429" fmla="*/ 2225424 w 2225424"/>
                  <a:gd name="connsiteY3-430" fmla="*/ 858284 h 1080136"/>
                  <a:gd name="connsiteX4-431" fmla="*/ 1291193 w 2225424"/>
                  <a:gd name="connsiteY4-432" fmla="*/ 727515 h 1080136"/>
                  <a:gd name="connsiteX5-433" fmla="*/ 1459680 w 2225424"/>
                  <a:gd name="connsiteY5-434" fmla="*/ 885996 h 1080136"/>
                  <a:gd name="connsiteX6-435" fmla="*/ 1291755 w 2225424"/>
                  <a:gd name="connsiteY6-436" fmla="*/ 845325 h 1080136"/>
                  <a:gd name="connsiteX7-437" fmla="*/ 658556 w 2225424"/>
                  <a:gd name="connsiteY7-438" fmla="*/ 494252 h 1080136"/>
                  <a:gd name="connsiteX8-439" fmla="*/ 633816 w 2225424"/>
                  <a:gd name="connsiteY8-440" fmla="*/ 477759 h 1080136"/>
                  <a:gd name="connsiteX9-441" fmla="*/ 625569 w 2225424"/>
                  <a:gd name="connsiteY9-442" fmla="*/ 484827 h 1080136"/>
                  <a:gd name="connsiteX10-443" fmla="*/ 620857 w 2225424"/>
                  <a:gd name="connsiteY10-444" fmla="*/ 460087 h 1080136"/>
                  <a:gd name="connsiteX11-445" fmla="*/ 622035 w 2225424"/>
                  <a:gd name="connsiteY11-446" fmla="*/ 516636 h 1080136"/>
                  <a:gd name="connsiteX12-447" fmla="*/ 0 w 2225424"/>
                  <a:gd name="connsiteY12-448" fmla="*/ 1079766 h 1080136"/>
                  <a:gd name="connsiteX0-449" fmla="*/ 0 w 2225424"/>
                  <a:gd name="connsiteY0-450" fmla="*/ 1079766 h 1080136"/>
                  <a:gd name="connsiteX1-451" fmla="*/ 333401 w 2225424"/>
                  <a:gd name="connsiteY1-452" fmla="*/ 367018 h 1080136"/>
                  <a:gd name="connsiteX2-453" fmla="*/ 2021613 w 2225424"/>
                  <a:gd name="connsiteY2-454" fmla="*/ 453019 h 1080136"/>
                  <a:gd name="connsiteX3-455" fmla="*/ 2225424 w 2225424"/>
                  <a:gd name="connsiteY3-456" fmla="*/ 858284 h 1080136"/>
                  <a:gd name="connsiteX4-457" fmla="*/ 1291193 w 2225424"/>
                  <a:gd name="connsiteY4-458" fmla="*/ 727515 h 1080136"/>
                  <a:gd name="connsiteX5-459" fmla="*/ 1459680 w 2225424"/>
                  <a:gd name="connsiteY5-460" fmla="*/ 885996 h 1080136"/>
                  <a:gd name="connsiteX6-461" fmla="*/ 658556 w 2225424"/>
                  <a:gd name="connsiteY6-462" fmla="*/ 494252 h 1080136"/>
                  <a:gd name="connsiteX7-463" fmla="*/ 633816 w 2225424"/>
                  <a:gd name="connsiteY7-464" fmla="*/ 477759 h 1080136"/>
                  <a:gd name="connsiteX8-465" fmla="*/ 625569 w 2225424"/>
                  <a:gd name="connsiteY8-466" fmla="*/ 484827 h 1080136"/>
                  <a:gd name="connsiteX9-467" fmla="*/ 620857 w 2225424"/>
                  <a:gd name="connsiteY9-468" fmla="*/ 460087 h 1080136"/>
                  <a:gd name="connsiteX10-469" fmla="*/ 622035 w 2225424"/>
                  <a:gd name="connsiteY10-470" fmla="*/ 516636 h 1080136"/>
                  <a:gd name="connsiteX11-471" fmla="*/ 0 w 2225424"/>
                  <a:gd name="connsiteY11-472" fmla="*/ 1079766 h 1080136"/>
                  <a:gd name="connsiteX0-473" fmla="*/ 0 w 2225424"/>
                  <a:gd name="connsiteY0-474" fmla="*/ 1079766 h 1080136"/>
                  <a:gd name="connsiteX1-475" fmla="*/ 333401 w 2225424"/>
                  <a:gd name="connsiteY1-476" fmla="*/ 367018 h 1080136"/>
                  <a:gd name="connsiteX2-477" fmla="*/ 2021613 w 2225424"/>
                  <a:gd name="connsiteY2-478" fmla="*/ 453019 h 1080136"/>
                  <a:gd name="connsiteX3-479" fmla="*/ 2225424 w 2225424"/>
                  <a:gd name="connsiteY3-480" fmla="*/ 858284 h 1080136"/>
                  <a:gd name="connsiteX4-481" fmla="*/ 1291193 w 2225424"/>
                  <a:gd name="connsiteY4-482" fmla="*/ 727515 h 1080136"/>
                  <a:gd name="connsiteX5-483" fmla="*/ 1459680 w 2225424"/>
                  <a:gd name="connsiteY5-484" fmla="*/ 885996 h 1080136"/>
                  <a:gd name="connsiteX6-485" fmla="*/ 658556 w 2225424"/>
                  <a:gd name="connsiteY6-486" fmla="*/ 494252 h 1080136"/>
                  <a:gd name="connsiteX7-487" fmla="*/ 633816 w 2225424"/>
                  <a:gd name="connsiteY7-488" fmla="*/ 477759 h 1080136"/>
                  <a:gd name="connsiteX8-489" fmla="*/ 625569 w 2225424"/>
                  <a:gd name="connsiteY8-490" fmla="*/ 484827 h 1080136"/>
                  <a:gd name="connsiteX9-491" fmla="*/ 620857 w 2225424"/>
                  <a:gd name="connsiteY9-492" fmla="*/ 460087 h 1080136"/>
                  <a:gd name="connsiteX10-493" fmla="*/ 622035 w 2225424"/>
                  <a:gd name="connsiteY10-494" fmla="*/ 516636 h 1080136"/>
                  <a:gd name="connsiteX11-495" fmla="*/ 0 w 2225424"/>
                  <a:gd name="connsiteY11-496" fmla="*/ 1079766 h 1080136"/>
                  <a:gd name="connsiteX0-497" fmla="*/ 0 w 2225424"/>
                  <a:gd name="connsiteY0-498" fmla="*/ 1079766 h 1080136"/>
                  <a:gd name="connsiteX1-499" fmla="*/ 333401 w 2225424"/>
                  <a:gd name="connsiteY1-500" fmla="*/ 367018 h 1080136"/>
                  <a:gd name="connsiteX2-501" fmla="*/ 2021613 w 2225424"/>
                  <a:gd name="connsiteY2-502" fmla="*/ 453019 h 1080136"/>
                  <a:gd name="connsiteX3-503" fmla="*/ 2225424 w 2225424"/>
                  <a:gd name="connsiteY3-504" fmla="*/ 858284 h 1080136"/>
                  <a:gd name="connsiteX4-505" fmla="*/ 1393742 w 2225424"/>
                  <a:gd name="connsiteY4-506" fmla="*/ 727515 h 1080136"/>
                  <a:gd name="connsiteX5-507" fmla="*/ 1459680 w 2225424"/>
                  <a:gd name="connsiteY5-508" fmla="*/ 885996 h 1080136"/>
                  <a:gd name="connsiteX6-509" fmla="*/ 658556 w 2225424"/>
                  <a:gd name="connsiteY6-510" fmla="*/ 494252 h 1080136"/>
                  <a:gd name="connsiteX7-511" fmla="*/ 633816 w 2225424"/>
                  <a:gd name="connsiteY7-512" fmla="*/ 477759 h 1080136"/>
                  <a:gd name="connsiteX8-513" fmla="*/ 625569 w 2225424"/>
                  <a:gd name="connsiteY8-514" fmla="*/ 484827 h 1080136"/>
                  <a:gd name="connsiteX9-515" fmla="*/ 620857 w 2225424"/>
                  <a:gd name="connsiteY9-516" fmla="*/ 460087 h 1080136"/>
                  <a:gd name="connsiteX10-517" fmla="*/ 622035 w 2225424"/>
                  <a:gd name="connsiteY10-518" fmla="*/ 516636 h 1080136"/>
                  <a:gd name="connsiteX11-519" fmla="*/ 0 w 2225424"/>
                  <a:gd name="connsiteY11-520" fmla="*/ 1079766 h 1080136"/>
                  <a:gd name="connsiteX0-521" fmla="*/ 0 w 2225424"/>
                  <a:gd name="connsiteY0-522" fmla="*/ 1079766 h 1080136"/>
                  <a:gd name="connsiteX1-523" fmla="*/ 333401 w 2225424"/>
                  <a:gd name="connsiteY1-524" fmla="*/ 367018 h 1080136"/>
                  <a:gd name="connsiteX2-525" fmla="*/ 2021613 w 2225424"/>
                  <a:gd name="connsiteY2-526" fmla="*/ 453019 h 1080136"/>
                  <a:gd name="connsiteX3-527" fmla="*/ 2225424 w 2225424"/>
                  <a:gd name="connsiteY3-528" fmla="*/ 858284 h 1080136"/>
                  <a:gd name="connsiteX4-529" fmla="*/ 1308285 w 2225424"/>
                  <a:gd name="connsiteY4-530" fmla="*/ 701877 h 1080136"/>
                  <a:gd name="connsiteX5-531" fmla="*/ 1459680 w 2225424"/>
                  <a:gd name="connsiteY5-532" fmla="*/ 885996 h 1080136"/>
                  <a:gd name="connsiteX6-533" fmla="*/ 658556 w 2225424"/>
                  <a:gd name="connsiteY6-534" fmla="*/ 494252 h 1080136"/>
                  <a:gd name="connsiteX7-535" fmla="*/ 633816 w 2225424"/>
                  <a:gd name="connsiteY7-536" fmla="*/ 477759 h 1080136"/>
                  <a:gd name="connsiteX8-537" fmla="*/ 625569 w 2225424"/>
                  <a:gd name="connsiteY8-538" fmla="*/ 484827 h 1080136"/>
                  <a:gd name="connsiteX9-539" fmla="*/ 620857 w 2225424"/>
                  <a:gd name="connsiteY9-540" fmla="*/ 460087 h 1080136"/>
                  <a:gd name="connsiteX10-541" fmla="*/ 622035 w 2225424"/>
                  <a:gd name="connsiteY10-542" fmla="*/ 516636 h 1080136"/>
                  <a:gd name="connsiteX11-543" fmla="*/ 0 w 2225424"/>
                  <a:gd name="connsiteY11-544" fmla="*/ 1079766 h 1080136"/>
                  <a:gd name="connsiteX0-545" fmla="*/ 0 w 2225424"/>
                  <a:gd name="connsiteY0-546" fmla="*/ 1079766 h 1080136"/>
                  <a:gd name="connsiteX1-547" fmla="*/ 333401 w 2225424"/>
                  <a:gd name="connsiteY1-548" fmla="*/ 367018 h 1080136"/>
                  <a:gd name="connsiteX2-549" fmla="*/ 2021613 w 2225424"/>
                  <a:gd name="connsiteY2-550" fmla="*/ 453019 h 1080136"/>
                  <a:gd name="connsiteX3-551" fmla="*/ 2225424 w 2225424"/>
                  <a:gd name="connsiteY3-552" fmla="*/ 858284 h 1080136"/>
                  <a:gd name="connsiteX4-553" fmla="*/ 1308285 w 2225424"/>
                  <a:gd name="connsiteY4-554" fmla="*/ 701877 h 1080136"/>
                  <a:gd name="connsiteX5-555" fmla="*/ 1434042 w 2225424"/>
                  <a:gd name="connsiteY5-556" fmla="*/ 843267 h 1080136"/>
                  <a:gd name="connsiteX6-557" fmla="*/ 658556 w 2225424"/>
                  <a:gd name="connsiteY6-558" fmla="*/ 494252 h 1080136"/>
                  <a:gd name="connsiteX7-559" fmla="*/ 633816 w 2225424"/>
                  <a:gd name="connsiteY7-560" fmla="*/ 477759 h 1080136"/>
                  <a:gd name="connsiteX8-561" fmla="*/ 625569 w 2225424"/>
                  <a:gd name="connsiteY8-562" fmla="*/ 484827 h 1080136"/>
                  <a:gd name="connsiteX9-563" fmla="*/ 620857 w 2225424"/>
                  <a:gd name="connsiteY9-564" fmla="*/ 460087 h 1080136"/>
                  <a:gd name="connsiteX10-565" fmla="*/ 622035 w 2225424"/>
                  <a:gd name="connsiteY10-566" fmla="*/ 516636 h 1080136"/>
                  <a:gd name="connsiteX11-567" fmla="*/ 0 w 2225424"/>
                  <a:gd name="connsiteY11-568" fmla="*/ 1079766 h 1080136"/>
                  <a:gd name="connsiteX0-569" fmla="*/ 0 w 2225424"/>
                  <a:gd name="connsiteY0-570" fmla="*/ 1079766 h 1080136"/>
                  <a:gd name="connsiteX1-571" fmla="*/ 333401 w 2225424"/>
                  <a:gd name="connsiteY1-572" fmla="*/ 367018 h 1080136"/>
                  <a:gd name="connsiteX2-573" fmla="*/ 2021613 w 2225424"/>
                  <a:gd name="connsiteY2-574" fmla="*/ 453019 h 1080136"/>
                  <a:gd name="connsiteX3-575" fmla="*/ 2225424 w 2225424"/>
                  <a:gd name="connsiteY3-576" fmla="*/ 858284 h 1080136"/>
                  <a:gd name="connsiteX4-577" fmla="*/ 1308285 w 2225424"/>
                  <a:gd name="connsiteY4-578" fmla="*/ 701877 h 1080136"/>
                  <a:gd name="connsiteX5-579" fmla="*/ 1451134 w 2225424"/>
                  <a:gd name="connsiteY5-580" fmla="*/ 911633 h 1080136"/>
                  <a:gd name="connsiteX6-581" fmla="*/ 658556 w 2225424"/>
                  <a:gd name="connsiteY6-582" fmla="*/ 494252 h 1080136"/>
                  <a:gd name="connsiteX7-583" fmla="*/ 633816 w 2225424"/>
                  <a:gd name="connsiteY7-584" fmla="*/ 477759 h 1080136"/>
                  <a:gd name="connsiteX8-585" fmla="*/ 625569 w 2225424"/>
                  <a:gd name="connsiteY8-586" fmla="*/ 484827 h 1080136"/>
                  <a:gd name="connsiteX9-587" fmla="*/ 620857 w 2225424"/>
                  <a:gd name="connsiteY9-588" fmla="*/ 460087 h 1080136"/>
                  <a:gd name="connsiteX10-589" fmla="*/ 622035 w 2225424"/>
                  <a:gd name="connsiteY10-590" fmla="*/ 516636 h 1080136"/>
                  <a:gd name="connsiteX11-591" fmla="*/ 0 w 2225424"/>
                  <a:gd name="connsiteY11-592" fmla="*/ 1079766 h 1080136"/>
                  <a:gd name="connsiteX0-593" fmla="*/ 0 w 2225424"/>
                  <a:gd name="connsiteY0-594" fmla="*/ 1079766 h 1080136"/>
                  <a:gd name="connsiteX1-595" fmla="*/ 333401 w 2225424"/>
                  <a:gd name="connsiteY1-596" fmla="*/ 367018 h 1080136"/>
                  <a:gd name="connsiteX2-597" fmla="*/ 2021613 w 2225424"/>
                  <a:gd name="connsiteY2-598" fmla="*/ 453019 h 1080136"/>
                  <a:gd name="connsiteX3-599" fmla="*/ 2225424 w 2225424"/>
                  <a:gd name="connsiteY3-600" fmla="*/ 858284 h 1080136"/>
                  <a:gd name="connsiteX4-601" fmla="*/ 1308285 w 2225424"/>
                  <a:gd name="connsiteY4-602" fmla="*/ 701877 h 1080136"/>
                  <a:gd name="connsiteX5-603" fmla="*/ 1451134 w 2225424"/>
                  <a:gd name="connsiteY5-604" fmla="*/ 911633 h 1080136"/>
                  <a:gd name="connsiteX6-605" fmla="*/ 658556 w 2225424"/>
                  <a:gd name="connsiteY6-606" fmla="*/ 494252 h 1080136"/>
                  <a:gd name="connsiteX7-607" fmla="*/ 633816 w 2225424"/>
                  <a:gd name="connsiteY7-608" fmla="*/ 477759 h 1080136"/>
                  <a:gd name="connsiteX8-609" fmla="*/ 625569 w 2225424"/>
                  <a:gd name="connsiteY8-610" fmla="*/ 484827 h 1080136"/>
                  <a:gd name="connsiteX9-611" fmla="*/ 620857 w 2225424"/>
                  <a:gd name="connsiteY9-612" fmla="*/ 460087 h 1080136"/>
                  <a:gd name="connsiteX10-613" fmla="*/ 622035 w 2225424"/>
                  <a:gd name="connsiteY10-614" fmla="*/ 516636 h 1080136"/>
                  <a:gd name="connsiteX11-615" fmla="*/ 0 w 2225424"/>
                  <a:gd name="connsiteY11-616" fmla="*/ 1079766 h 1080136"/>
                  <a:gd name="connsiteX0-617" fmla="*/ 0 w 2225424"/>
                  <a:gd name="connsiteY0-618" fmla="*/ 1079766 h 1080136"/>
                  <a:gd name="connsiteX1-619" fmla="*/ 333401 w 2225424"/>
                  <a:gd name="connsiteY1-620" fmla="*/ 367018 h 1080136"/>
                  <a:gd name="connsiteX2-621" fmla="*/ 2021613 w 2225424"/>
                  <a:gd name="connsiteY2-622" fmla="*/ 453019 h 1080136"/>
                  <a:gd name="connsiteX3-623" fmla="*/ 2225424 w 2225424"/>
                  <a:gd name="connsiteY3-624" fmla="*/ 858284 h 1080136"/>
                  <a:gd name="connsiteX4-625" fmla="*/ 1308285 w 2225424"/>
                  <a:gd name="connsiteY4-626" fmla="*/ 701877 h 1080136"/>
                  <a:gd name="connsiteX5-627" fmla="*/ 1451134 w 2225424"/>
                  <a:gd name="connsiteY5-628" fmla="*/ 911633 h 1080136"/>
                  <a:gd name="connsiteX6-629" fmla="*/ 633816 w 2225424"/>
                  <a:gd name="connsiteY6-630" fmla="*/ 477759 h 1080136"/>
                  <a:gd name="connsiteX7-631" fmla="*/ 625569 w 2225424"/>
                  <a:gd name="connsiteY7-632" fmla="*/ 484827 h 1080136"/>
                  <a:gd name="connsiteX8-633" fmla="*/ 620857 w 2225424"/>
                  <a:gd name="connsiteY8-634" fmla="*/ 460087 h 1080136"/>
                  <a:gd name="connsiteX9-635" fmla="*/ 622035 w 2225424"/>
                  <a:gd name="connsiteY9-636" fmla="*/ 516636 h 1080136"/>
                  <a:gd name="connsiteX10-637" fmla="*/ 0 w 2225424"/>
                  <a:gd name="connsiteY10-638" fmla="*/ 1079766 h 1080136"/>
                  <a:gd name="connsiteX0-639" fmla="*/ 0 w 2225424"/>
                  <a:gd name="connsiteY0-640" fmla="*/ 1079766 h 1080136"/>
                  <a:gd name="connsiteX1-641" fmla="*/ 333401 w 2225424"/>
                  <a:gd name="connsiteY1-642" fmla="*/ 367018 h 1080136"/>
                  <a:gd name="connsiteX2-643" fmla="*/ 2021613 w 2225424"/>
                  <a:gd name="connsiteY2-644" fmla="*/ 453019 h 1080136"/>
                  <a:gd name="connsiteX3-645" fmla="*/ 2225424 w 2225424"/>
                  <a:gd name="connsiteY3-646" fmla="*/ 858284 h 1080136"/>
                  <a:gd name="connsiteX4-647" fmla="*/ 1308285 w 2225424"/>
                  <a:gd name="connsiteY4-648" fmla="*/ 701877 h 1080136"/>
                  <a:gd name="connsiteX5-649" fmla="*/ 1451134 w 2225424"/>
                  <a:gd name="connsiteY5-650" fmla="*/ 911633 h 1080136"/>
                  <a:gd name="connsiteX6-651" fmla="*/ 633816 w 2225424"/>
                  <a:gd name="connsiteY6-652" fmla="*/ 477759 h 1080136"/>
                  <a:gd name="connsiteX7-653" fmla="*/ 625569 w 2225424"/>
                  <a:gd name="connsiteY7-654" fmla="*/ 484827 h 1080136"/>
                  <a:gd name="connsiteX8-655" fmla="*/ 622035 w 2225424"/>
                  <a:gd name="connsiteY8-656" fmla="*/ 516636 h 1080136"/>
                  <a:gd name="connsiteX9-657" fmla="*/ 0 w 2225424"/>
                  <a:gd name="connsiteY9-658" fmla="*/ 1079766 h 1080136"/>
                  <a:gd name="connsiteX0-659" fmla="*/ 0 w 2225424"/>
                  <a:gd name="connsiteY0-660" fmla="*/ 1079766 h 1080136"/>
                  <a:gd name="connsiteX1-661" fmla="*/ 333401 w 2225424"/>
                  <a:gd name="connsiteY1-662" fmla="*/ 367018 h 1080136"/>
                  <a:gd name="connsiteX2-663" fmla="*/ 2021613 w 2225424"/>
                  <a:gd name="connsiteY2-664" fmla="*/ 453019 h 1080136"/>
                  <a:gd name="connsiteX3-665" fmla="*/ 2225424 w 2225424"/>
                  <a:gd name="connsiteY3-666" fmla="*/ 858284 h 1080136"/>
                  <a:gd name="connsiteX4-667" fmla="*/ 1308285 w 2225424"/>
                  <a:gd name="connsiteY4-668" fmla="*/ 701877 h 1080136"/>
                  <a:gd name="connsiteX5-669" fmla="*/ 1451134 w 2225424"/>
                  <a:gd name="connsiteY5-670" fmla="*/ 911633 h 1080136"/>
                  <a:gd name="connsiteX6-671" fmla="*/ 633816 w 2225424"/>
                  <a:gd name="connsiteY6-672" fmla="*/ 477759 h 1080136"/>
                  <a:gd name="connsiteX7-673" fmla="*/ 622035 w 2225424"/>
                  <a:gd name="connsiteY7-674" fmla="*/ 516636 h 1080136"/>
                  <a:gd name="connsiteX8-675" fmla="*/ 0 w 2225424"/>
                  <a:gd name="connsiteY8-676" fmla="*/ 1079766 h 1080136"/>
                  <a:gd name="connsiteX0-677" fmla="*/ 0 w 2225424"/>
                  <a:gd name="connsiteY0-678" fmla="*/ 1079766 h 1080136"/>
                  <a:gd name="connsiteX1-679" fmla="*/ 333401 w 2225424"/>
                  <a:gd name="connsiteY1-680" fmla="*/ 367018 h 1080136"/>
                  <a:gd name="connsiteX2-681" fmla="*/ 2021613 w 2225424"/>
                  <a:gd name="connsiteY2-682" fmla="*/ 453019 h 1080136"/>
                  <a:gd name="connsiteX3-683" fmla="*/ 2225424 w 2225424"/>
                  <a:gd name="connsiteY3-684" fmla="*/ 858284 h 1080136"/>
                  <a:gd name="connsiteX4-685" fmla="*/ 1308285 w 2225424"/>
                  <a:gd name="connsiteY4-686" fmla="*/ 701877 h 1080136"/>
                  <a:gd name="connsiteX5-687" fmla="*/ 1451134 w 2225424"/>
                  <a:gd name="connsiteY5-688" fmla="*/ 911633 h 1080136"/>
                  <a:gd name="connsiteX6-689" fmla="*/ 622035 w 2225424"/>
                  <a:gd name="connsiteY6-690" fmla="*/ 516636 h 1080136"/>
                  <a:gd name="connsiteX7-691" fmla="*/ 0 w 2225424"/>
                  <a:gd name="connsiteY7-692" fmla="*/ 1079766 h 1080136"/>
                  <a:gd name="connsiteX0-693" fmla="*/ 0 w 2225424"/>
                  <a:gd name="connsiteY0-694" fmla="*/ 1079766 h 1080136"/>
                  <a:gd name="connsiteX1-695" fmla="*/ 333401 w 2225424"/>
                  <a:gd name="connsiteY1-696" fmla="*/ 367018 h 1080136"/>
                  <a:gd name="connsiteX2-697" fmla="*/ 2021613 w 2225424"/>
                  <a:gd name="connsiteY2-698" fmla="*/ 453019 h 1080136"/>
                  <a:gd name="connsiteX3-699" fmla="*/ 2225424 w 2225424"/>
                  <a:gd name="connsiteY3-700" fmla="*/ 858284 h 1080136"/>
                  <a:gd name="connsiteX4-701" fmla="*/ 1308285 w 2225424"/>
                  <a:gd name="connsiteY4-702" fmla="*/ 701877 h 1080136"/>
                  <a:gd name="connsiteX5-703" fmla="*/ 1451134 w 2225424"/>
                  <a:gd name="connsiteY5-704" fmla="*/ 911633 h 1080136"/>
                  <a:gd name="connsiteX6-705" fmla="*/ 622035 w 2225424"/>
                  <a:gd name="connsiteY6-706" fmla="*/ 516636 h 1080136"/>
                  <a:gd name="connsiteX7-707" fmla="*/ 0 w 2225424"/>
                  <a:gd name="connsiteY7-708" fmla="*/ 1079766 h 1080136"/>
                  <a:gd name="connsiteX0-709" fmla="*/ 0 w 2225424"/>
                  <a:gd name="connsiteY0-710" fmla="*/ 1079766 h 1080136"/>
                  <a:gd name="connsiteX1-711" fmla="*/ 333401 w 2225424"/>
                  <a:gd name="connsiteY1-712" fmla="*/ 367018 h 1080136"/>
                  <a:gd name="connsiteX2-713" fmla="*/ 2021613 w 2225424"/>
                  <a:gd name="connsiteY2-714" fmla="*/ 453019 h 1080136"/>
                  <a:gd name="connsiteX3-715" fmla="*/ 2225424 w 2225424"/>
                  <a:gd name="connsiteY3-716" fmla="*/ 858284 h 1080136"/>
                  <a:gd name="connsiteX4-717" fmla="*/ 1308285 w 2225424"/>
                  <a:gd name="connsiteY4-718" fmla="*/ 701877 h 1080136"/>
                  <a:gd name="connsiteX5-719" fmla="*/ 1425496 w 2225424"/>
                  <a:gd name="connsiteY5-720" fmla="*/ 911633 h 1080136"/>
                  <a:gd name="connsiteX6-721" fmla="*/ 622035 w 2225424"/>
                  <a:gd name="connsiteY6-722" fmla="*/ 516636 h 1080136"/>
                  <a:gd name="connsiteX7-723" fmla="*/ 0 w 2225424"/>
                  <a:gd name="connsiteY7-724" fmla="*/ 1079766 h 1080136"/>
                  <a:gd name="connsiteX0-725" fmla="*/ 0 w 2225424"/>
                  <a:gd name="connsiteY0-726" fmla="*/ 1079766 h 1080136"/>
                  <a:gd name="connsiteX1-727" fmla="*/ 333401 w 2225424"/>
                  <a:gd name="connsiteY1-728" fmla="*/ 367018 h 1080136"/>
                  <a:gd name="connsiteX2-729" fmla="*/ 2021613 w 2225424"/>
                  <a:gd name="connsiteY2-730" fmla="*/ 453019 h 1080136"/>
                  <a:gd name="connsiteX3-731" fmla="*/ 2225424 w 2225424"/>
                  <a:gd name="connsiteY3-732" fmla="*/ 858284 h 1080136"/>
                  <a:gd name="connsiteX4-733" fmla="*/ 1308285 w 2225424"/>
                  <a:gd name="connsiteY4-734" fmla="*/ 701877 h 1080136"/>
                  <a:gd name="connsiteX5-735" fmla="*/ 1425496 w 2225424"/>
                  <a:gd name="connsiteY5-736" fmla="*/ 911633 h 1080136"/>
                  <a:gd name="connsiteX6-737" fmla="*/ 622035 w 2225424"/>
                  <a:gd name="connsiteY6-738" fmla="*/ 516636 h 1080136"/>
                  <a:gd name="connsiteX7-739" fmla="*/ 0 w 2225424"/>
                  <a:gd name="connsiteY7-740" fmla="*/ 1079766 h 10801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25424" h="1080136">
                    <a:moveTo>
                      <a:pt x="0" y="1079766"/>
                    </a:moveTo>
                    <a:cubicBezTo>
                      <a:pt x="41233" y="809982"/>
                      <a:pt x="146084" y="568472"/>
                      <a:pt x="333401" y="367018"/>
                    </a:cubicBezTo>
                    <a:cubicBezTo>
                      <a:pt x="816421" y="-154879"/>
                      <a:pt x="1592786" y="-114824"/>
                      <a:pt x="2021613" y="453019"/>
                    </a:cubicBezTo>
                    <a:cubicBezTo>
                      <a:pt x="2114683" y="574363"/>
                      <a:pt x="2190081" y="706310"/>
                      <a:pt x="2225424" y="858284"/>
                    </a:cubicBezTo>
                    <a:cubicBezTo>
                      <a:pt x="2103687" y="904033"/>
                      <a:pt x="1464776" y="723083"/>
                      <a:pt x="1308285" y="701877"/>
                    </a:cubicBezTo>
                    <a:cubicBezTo>
                      <a:pt x="1174964" y="697950"/>
                      <a:pt x="1365582" y="797995"/>
                      <a:pt x="1425496" y="911633"/>
                    </a:cubicBezTo>
                    <a:cubicBezTo>
                      <a:pt x="1311121" y="880760"/>
                      <a:pt x="940803" y="796262"/>
                      <a:pt x="622035" y="516636"/>
                    </a:cubicBezTo>
                    <a:cubicBezTo>
                      <a:pt x="587870" y="820585"/>
                      <a:pt x="288634" y="1091547"/>
                      <a:pt x="0" y="1079766"/>
                    </a:cubicBezTo>
                    <a:close/>
                  </a:path>
                </a:pathLst>
              </a:custGeom>
              <a:solidFill>
                <a:srgbClr val="94643F"/>
              </a:solidFill>
              <a:ln w="11774" cap="flat">
                <a:noFill/>
                <a:prstDash val="solid"/>
                <a:miter/>
              </a:ln>
            </p:spPr>
            <p:txBody>
              <a:bodyPr rtlCol="0" anchor="ctr"/>
              <a:p>
                <a:endParaRPr lang="en-US"/>
              </a:p>
            </p:txBody>
          </p:sp>
        </p:grpSp>
        <p:grpSp>
          <p:nvGrpSpPr>
            <p:cNvPr id="34" name="Group 33"/>
            <p:cNvGrpSpPr/>
            <p:nvPr/>
          </p:nvGrpSpPr>
          <p:grpSpPr>
            <a:xfrm>
              <a:off x="5013780" y="5128586"/>
              <a:ext cx="1301248" cy="770937"/>
              <a:chOff x="5013780" y="5128586"/>
              <a:chExt cx="1301248" cy="770937"/>
            </a:xfrm>
          </p:grpSpPr>
          <p:sp>
            <p:nvSpPr>
              <p:cNvPr id="36" name="Graphic 222"/>
              <p:cNvSpPr/>
              <p:nvPr/>
            </p:nvSpPr>
            <p:spPr>
              <a:xfrm rot="10800000">
                <a:off x="5013780" y="5669407"/>
                <a:ext cx="1301248" cy="230116"/>
              </a:xfrm>
              <a:custGeom>
                <a:avLst/>
                <a:gdLst>
                  <a:gd name="connsiteX0" fmla="*/ 3438624 w 3543300"/>
                  <a:gd name="connsiteY0" fmla="*/ 609600 h 609600"/>
                  <a:gd name="connsiteX1" fmla="*/ 112494 w 3543300"/>
                  <a:gd name="connsiteY1" fmla="*/ 609600 h 609600"/>
                  <a:gd name="connsiteX2" fmla="*/ 7719 w 3543300"/>
                  <a:gd name="connsiteY2" fmla="*/ 456248 h 609600"/>
                  <a:gd name="connsiteX3" fmla="*/ 158214 w 3543300"/>
                  <a:gd name="connsiteY3" fmla="*/ 71438 h 609600"/>
                  <a:gd name="connsiteX4" fmla="*/ 262989 w 3543300"/>
                  <a:gd name="connsiteY4" fmla="*/ 0 h 609600"/>
                  <a:gd name="connsiteX5" fmla="*/ 3282414 w 3543300"/>
                  <a:gd name="connsiteY5" fmla="*/ 0 h 609600"/>
                  <a:gd name="connsiteX6" fmla="*/ 3386236 w 3543300"/>
                  <a:gd name="connsiteY6" fmla="*/ 69533 h 609600"/>
                  <a:gd name="connsiteX7" fmla="*/ 3542446 w 3543300"/>
                  <a:gd name="connsiteY7" fmla="*/ 454343 h 609600"/>
                  <a:gd name="connsiteX8" fmla="*/ 3438624 w 3543300"/>
                  <a:gd name="connsiteY8"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3300" h="609600">
                    <a:moveTo>
                      <a:pt x="3438624" y="609600"/>
                    </a:moveTo>
                    <a:lnTo>
                      <a:pt x="112494" y="609600"/>
                    </a:lnTo>
                    <a:cubicBezTo>
                      <a:pt x="33436" y="609600"/>
                      <a:pt x="-20856" y="530543"/>
                      <a:pt x="7719" y="456248"/>
                    </a:cubicBezTo>
                    <a:lnTo>
                      <a:pt x="158214" y="71438"/>
                    </a:lnTo>
                    <a:cubicBezTo>
                      <a:pt x="175359" y="28575"/>
                      <a:pt x="216316" y="0"/>
                      <a:pt x="262989" y="0"/>
                    </a:cubicBezTo>
                    <a:lnTo>
                      <a:pt x="3282414" y="0"/>
                    </a:lnTo>
                    <a:cubicBezTo>
                      <a:pt x="3328134" y="0"/>
                      <a:pt x="3369091" y="27623"/>
                      <a:pt x="3386236" y="69533"/>
                    </a:cubicBezTo>
                    <a:lnTo>
                      <a:pt x="3542446" y="454343"/>
                    </a:lnTo>
                    <a:cubicBezTo>
                      <a:pt x="3572926" y="528638"/>
                      <a:pt x="3518634" y="609600"/>
                      <a:pt x="3438624" y="609600"/>
                    </a:cubicBezTo>
                    <a:close/>
                  </a:path>
                </a:pathLst>
              </a:custGeom>
              <a:solidFill>
                <a:schemeClr val="accent5">
                  <a:lumMod val="50000"/>
                </a:schemeClr>
              </a:solidFill>
              <a:ln w="9525" cap="flat">
                <a:noFill/>
                <a:prstDash val="solid"/>
                <a:miter/>
              </a:ln>
            </p:spPr>
            <p:txBody>
              <a:bodyPr rtlCol="0" anchor="ctr"/>
              <a:p>
                <a:endParaRPr lang="en-US"/>
              </a:p>
            </p:txBody>
          </p:sp>
          <p:sp>
            <p:nvSpPr>
              <p:cNvPr id="37" name="Rectangle: Rounded Corners 36"/>
              <p:cNvSpPr/>
              <p:nvPr/>
            </p:nvSpPr>
            <p:spPr>
              <a:xfrm>
                <a:off x="5050961" y="5128586"/>
                <a:ext cx="1225640" cy="770164"/>
              </a:xfrm>
              <a:prstGeom prst="roundRect">
                <a:avLst>
                  <a:gd name="adj" fmla="val 94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Oval 37"/>
              <p:cNvSpPr/>
              <p:nvPr/>
            </p:nvSpPr>
            <p:spPr>
              <a:xfrm>
                <a:off x="5607096" y="5420343"/>
                <a:ext cx="113370" cy="1133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35" name="Freeform: Shape 34"/>
            <p:cNvSpPr/>
            <p:nvPr/>
          </p:nvSpPr>
          <p:spPr>
            <a:xfrm>
              <a:off x="5144547" y="3886249"/>
              <a:ext cx="1044140" cy="902608"/>
            </a:xfrm>
            <a:custGeom>
              <a:avLst/>
              <a:gdLst>
                <a:gd name="connsiteX0" fmla="*/ 523726 w 1044140"/>
                <a:gd name="connsiteY0" fmla="*/ 0 h 902608"/>
                <a:gd name="connsiteX1" fmla="*/ 764384 w 1044140"/>
                <a:gd name="connsiteY1" fmla="*/ 72434 h 902608"/>
                <a:gd name="connsiteX2" fmla="*/ 988382 w 1044140"/>
                <a:gd name="connsiteY2" fmla="*/ 363683 h 902608"/>
                <a:gd name="connsiteX3" fmla="*/ 999042 w 1044140"/>
                <a:gd name="connsiteY3" fmla="*/ 444029 h 902608"/>
                <a:gd name="connsiteX4" fmla="*/ 1017193 w 1044140"/>
                <a:gd name="connsiteY4" fmla="*/ 444029 h 902608"/>
                <a:gd name="connsiteX5" fmla="*/ 1044140 w 1044140"/>
                <a:gd name="connsiteY5" fmla="*/ 470976 h 902608"/>
                <a:gd name="connsiteX6" fmla="*/ 1044140 w 1044140"/>
                <a:gd name="connsiteY6" fmla="*/ 678813 h 902608"/>
                <a:gd name="connsiteX7" fmla="*/ 1017193 w 1044140"/>
                <a:gd name="connsiteY7" fmla="*/ 705760 h 902608"/>
                <a:gd name="connsiteX8" fmla="*/ 988388 w 1044140"/>
                <a:gd name="connsiteY8" fmla="*/ 705760 h 902608"/>
                <a:gd name="connsiteX9" fmla="*/ 916860 w 1044140"/>
                <a:gd name="connsiteY9" fmla="*/ 768535 h 902608"/>
                <a:gd name="connsiteX10" fmla="*/ 677463 w 1044140"/>
                <a:gd name="connsiteY10" fmla="*/ 868476 h 902608"/>
                <a:gd name="connsiteX11" fmla="*/ 669581 w 1044140"/>
                <a:gd name="connsiteY11" fmla="*/ 869232 h 902608"/>
                <a:gd name="connsiteX12" fmla="*/ 669581 w 1044140"/>
                <a:gd name="connsiteY12" fmla="*/ 875032 h 902608"/>
                <a:gd name="connsiteX13" fmla="*/ 642005 w 1044140"/>
                <a:gd name="connsiteY13" fmla="*/ 902608 h 902608"/>
                <a:gd name="connsiteX14" fmla="*/ 492587 w 1044140"/>
                <a:gd name="connsiteY14" fmla="*/ 902608 h 902608"/>
                <a:gd name="connsiteX15" fmla="*/ 465011 w 1044140"/>
                <a:gd name="connsiteY15" fmla="*/ 875032 h 902608"/>
                <a:gd name="connsiteX16" fmla="*/ 465011 w 1044140"/>
                <a:gd name="connsiteY16" fmla="*/ 857920 h 902608"/>
                <a:gd name="connsiteX17" fmla="*/ 492587 w 1044140"/>
                <a:gd name="connsiteY17" fmla="*/ 830344 h 902608"/>
                <a:gd name="connsiteX18" fmla="*/ 642005 w 1044140"/>
                <a:gd name="connsiteY18" fmla="*/ 830344 h 902608"/>
                <a:gd name="connsiteX19" fmla="*/ 661505 w 1044140"/>
                <a:gd name="connsiteY19" fmla="*/ 838421 h 902608"/>
                <a:gd name="connsiteX20" fmla="*/ 667253 w 1044140"/>
                <a:gd name="connsiteY20" fmla="*/ 852298 h 902608"/>
                <a:gd name="connsiteX21" fmla="*/ 674545 w 1044140"/>
                <a:gd name="connsiteY21" fmla="*/ 851599 h 902608"/>
                <a:gd name="connsiteX22" fmla="*/ 906914 w 1044140"/>
                <a:gd name="connsiteY22" fmla="*/ 754593 h 902608"/>
                <a:gd name="connsiteX23" fmla="*/ 977432 w 1044140"/>
                <a:gd name="connsiteY23" fmla="*/ 692704 h 902608"/>
                <a:gd name="connsiteX24" fmla="*/ 977432 w 1044140"/>
                <a:gd name="connsiteY24" fmla="*/ 489267 h 902608"/>
                <a:gd name="connsiteX25" fmla="*/ 977300 w 1044140"/>
                <a:gd name="connsiteY25" fmla="*/ 489267 h 902608"/>
                <a:gd name="connsiteX26" fmla="*/ 750513 w 1044140"/>
                <a:gd name="connsiteY26" fmla="*/ 96460 h 902608"/>
                <a:gd name="connsiteX27" fmla="*/ 296939 w 1044140"/>
                <a:gd name="connsiteY27" fmla="*/ 96460 h 902608"/>
                <a:gd name="connsiteX28" fmla="*/ 70152 w 1044140"/>
                <a:gd name="connsiteY28" fmla="*/ 489267 h 902608"/>
                <a:gd name="connsiteX29" fmla="*/ 66709 w 1044140"/>
                <a:gd name="connsiteY29" fmla="*/ 489267 h 902608"/>
                <a:gd name="connsiteX30" fmla="*/ 66709 w 1044140"/>
                <a:gd name="connsiteY30" fmla="*/ 705760 h 902608"/>
                <a:gd name="connsiteX31" fmla="*/ 26947 w 1044140"/>
                <a:gd name="connsiteY31" fmla="*/ 705760 h 902608"/>
                <a:gd name="connsiteX32" fmla="*/ 0 w 1044140"/>
                <a:gd name="connsiteY32" fmla="*/ 678813 h 902608"/>
                <a:gd name="connsiteX33" fmla="*/ 0 w 1044140"/>
                <a:gd name="connsiteY33" fmla="*/ 470976 h 902608"/>
                <a:gd name="connsiteX34" fmla="*/ 26947 w 1044140"/>
                <a:gd name="connsiteY34" fmla="*/ 444029 h 902608"/>
                <a:gd name="connsiteX35" fmla="*/ 48410 w 1044140"/>
                <a:gd name="connsiteY35" fmla="*/ 444029 h 902608"/>
                <a:gd name="connsiteX36" fmla="*/ 59069 w 1044140"/>
                <a:gd name="connsiteY36" fmla="*/ 363683 h 902608"/>
                <a:gd name="connsiteX37" fmla="*/ 283067 w 1044140"/>
                <a:gd name="connsiteY37" fmla="*/ 72434 h 902608"/>
                <a:gd name="connsiteX38" fmla="*/ 523726 w 1044140"/>
                <a:gd name="connsiteY38" fmla="*/ 0 h 90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4140" h="902608">
                  <a:moveTo>
                    <a:pt x="523726" y="0"/>
                  </a:moveTo>
                  <a:cubicBezTo>
                    <a:pt x="602235" y="0"/>
                    <a:pt x="680744" y="24145"/>
                    <a:pt x="764384" y="72434"/>
                  </a:cubicBezTo>
                  <a:cubicBezTo>
                    <a:pt x="876074" y="136918"/>
                    <a:pt x="955600" y="242418"/>
                    <a:pt x="988382" y="363683"/>
                  </a:cubicBezTo>
                  <a:lnTo>
                    <a:pt x="999042" y="444029"/>
                  </a:lnTo>
                  <a:lnTo>
                    <a:pt x="1017193" y="444029"/>
                  </a:lnTo>
                  <a:cubicBezTo>
                    <a:pt x="1032075" y="444029"/>
                    <a:pt x="1044140" y="456094"/>
                    <a:pt x="1044140" y="470976"/>
                  </a:cubicBezTo>
                  <a:lnTo>
                    <a:pt x="1044140" y="678813"/>
                  </a:lnTo>
                  <a:cubicBezTo>
                    <a:pt x="1044140" y="693695"/>
                    <a:pt x="1032075" y="705760"/>
                    <a:pt x="1017193" y="705760"/>
                  </a:cubicBezTo>
                  <a:lnTo>
                    <a:pt x="988388" y="705760"/>
                  </a:lnTo>
                  <a:lnTo>
                    <a:pt x="916860" y="768535"/>
                  </a:lnTo>
                  <a:cubicBezTo>
                    <a:pt x="845683" y="819316"/>
                    <a:pt x="763855" y="853537"/>
                    <a:pt x="677463" y="868476"/>
                  </a:cubicBezTo>
                  <a:lnTo>
                    <a:pt x="669581" y="869232"/>
                  </a:lnTo>
                  <a:lnTo>
                    <a:pt x="669581" y="875032"/>
                  </a:lnTo>
                  <a:cubicBezTo>
                    <a:pt x="669581" y="890262"/>
                    <a:pt x="657235" y="902608"/>
                    <a:pt x="642005" y="902608"/>
                  </a:cubicBezTo>
                  <a:lnTo>
                    <a:pt x="492587" y="902608"/>
                  </a:lnTo>
                  <a:cubicBezTo>
                    <a:pt x="477357" y="902608"/>
                    <a:pt x="465011" y="890262"/>
                    <a:pt x="465011" y="875032"/>
                  </a:cubicBezTo>
                  <a:lnTo>
                    <a:pt x="465011" y="857920"/>
                  </a:lnTo>
                  <a:cubicBezTo>
                    <a:pt x="465011" y="842690"/>
                    <a:pt x="477357" y="830344"/>
                    <a:pt x="492587" y="830344"/>
                  </a:cubicBezTo>
                  <a:lnTo>
                    <a:pt x="642005" y="830344"/>
                  </a:lnTo>
                  <a:cubicBezTo>
                    <a:pt x="649620" y="830344"/>
                    <a:pt x="656514" y="833431"/>
                    <a:pt x="661505" y="838421"/>
                  </a:cubicBezTo>
                  <a:lnTo>
                    <a:pt x="667253" y="852298"/>
                  </a:lnTo>
                  <a:lnTo>
                    <a:pt x="674545" y="851599"/>
                  </a:lnTo>
                  <a:cubicBezTo>
                    <a:pt x="758401" y="837098"/>
                    <a:pt x="837827" y="803882"/>
                    <a:pt x="906914" y="754593"/>
                  </a:cubicBezTo>
                  <a:lnTo>
                    <a:pt x="977432" y="692704"/>
                  </a:lnTo>
                  <a:lnTo>
                    <a:pt x="977432" y="489267"/>
                  </a:lnTo>
                  <a:lnTo>
                    <a:pt x="977300" y="489267"/>
                  </a:lnTo>
                  <a:cubicBezTo>
                    <a:pt x="977300" y="327221"/>
                    <a:pt x="890849" y="177484"/>
                    <a:pt x="750513" y="96460"/>
                  </a:cubicBezTo>
                  <a:cubicBezTo>
                    <a:pt x="610177" y="15437"/>
                    <a:pt x="437275" y="15437"/>
                    <a:pt x="296939" y="96460"/>
                  </a:cubicBezTo>
                  <a:cubicBezTo>
                    <a:pt x="156603" y="177483"/>
                    <a:pt x="70152" y="327220"/>
                    <a:pt x="70152" y="489267"/>
                  </a:cubicBezTo>
                  <a:lnTo>
                    <a:pt x="66709" y="489267"/>
                  </a:lnTo>
                  <a:lnTo>
                    <a:pt x="66709" y="705760"/>
                  </a:lnTo>
                  <a:lnTo>
                    <a:pt x="26947" y="705760"/>
                  </a:lnTo>
                  <a:cubicBezTo>
                    <a:pt x="12065" y="705760"/>
                    <a:pt x="0" y="693695"/>
                    <a:pt x="0" y="678813"/>
                  </a:cubicBezTo>
                  <a:lnTo>
                    <a:pt x="0" y="470976"/>
                  </a:lnTo>
                  <a:cubicBezTo>
                    <a:pt x="0" y="456094"/>
                    <a:pt x="12065" y="444029"/>
                    <a:pt x="26947" y="444029"/>
                  </a:cubicBezTo>
                  <a:lnTo>
                    <a:pt x="48410" y="444029"/>
                  </a:lnTo>
                  <a:lnTo>
                    <a:pt x="59069" y="363683"/>
                  </a:lnTo>
                  <a:cubicBezTo>
                    <a:pt x="91852" y="242418"/>
                    <a:pt x="171377" y="136918"/>
                    <a:pt x="283067" y="72434"/>
                  </a:cubicBezTo>
                  <a:cubicBezTo>
                    <a:pt x="366708" y="24145"/>
                    <a:pt x="445217" y="0"/>
                    <a:pt x="52372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tx1"/>
                </a:solidFill>
              </a:endParaRPr>
            </a:p>
          </p:txBody>
        </p:sp>
      </p:grpSp>
      <p:grpSp>
        <p:nvGrpSpPr>
          <p:cNvPr id="14" name="Group 13"/>
          <p:cNvGrpSpPr/>
          <p:nvPr/>
        </p:nvGrpSpPr>
        <p:grpSpPr>
          <a:xfrm>
            <a:off x="3035300" y="1569720"/>
            <a:ext cx="1021080" cy="1156335"/>
            <a:chOff x="4912335" y="3886249"/>
            <a:chExt cx="1506023" cy="2013274"/>
          </a:xfrm>
        </p:grpSpPr>
        <p:grpSp>
          <p:nvGrpSpPr>
            <p:cNvPr id="15" name="Group 14"/>
            <p:cNvGrpSpPr/>
            <p:nvPr/>
          </p:nvGrpSpPr>
          <p:grpSpPr>
            <a:xfrm>
              <a:off x="4912335" y="3961162"/>
              <a:ext cx="1506023" cy="1713001"/>
              <a:chOff x="4912335" y="3961162"/>
              <a:chExt cx="1506023" cy="1713001"/>
            </a:xfrm>
          </p:grpSpPr>
          <p:sp>
            <p:nvSpPr>
              <p:cNvPr id="16" name="Freeform: Shape 38"/>
              <p:cNvSpPr/>
              <p:nvPr/>
            </p:nvSpPr>
            <p:spPr>
              <a:xfrm>
                <a:off x="5179844" y="3967645"/>
                <a:ext cx="971006" cy="1271314"/>
              </a:xfrm>
              <a:custGeom>
                <a:avLst/>
                <a:gdLst>
                  <a:gd name="connsiteX0" fmla="*/ 488429 w 971006"/>
                  <a:gd name="connsiteY0" fmla="*/ 0 h 1271314"/>
                  <a:gd name="connsiteX1" fmla="*/ 917478 w 971006"/>
                  <a:gd name="connsiteY1" fmla="*/ 496794 h 1271314"/>
                  <a:gd name="connsiteX2" fmla="*/ 655434 w 971006"/>
                  <a:gd name="connsiteY2" fmla="*/ 954548 h 1271314"/>
                  <a:gd name="connsiteX3" fmla="*/ 637122 w 971006"/>
                  <a:gd name="connsiteY3" fmla="*/ 961130 h 1271314"/>
                  <a:gd name="connsiteX4" fmla="*/ 637122 w 971006"/>
                  <a:gd name="connsiteY4" fmla="*/ 1082028 h 1271314"/>
                  <a:gd name="connsiteX5" fmla="*/ 674483 w 971006"/>
                  <a:gd name="connsiteY5" fmla="*/ 1084353 h 1271314"/>
                  <a:gd name="connsiteX6" fmla="*/ 971006 w 971006"/>
                  <a:gd name="connsiteY6" fmla="*/ 1174010 h 1271314"/>
                  <a:gd name="connsiteX7" fmla="*/ 485503 w 971006"/>
                  <a:gd name="connsiteY7" fmla="*/ 1271314 h 1271314"/>
                  <a:gd name="connsiteX8" fmla="*/ 0 w 971006"/>
                  <a:gd name="connsiteY8" fmla="*/ 1174010 h 1271314"/>
                  <a:gd name="connsiteX9" fmla="*/ 296524 w 971006"/>
                  <a:gd name="connsiteY9" fmla="*/ 1084353 h 1271314"/>
                  <a:gd name="connsiteX10" fmla="*/ 333884 w 971006"/>
                  <a:gd name="connsiteY10" fmla="*/ 1082028 h 1271314"/>
                  <a:gd name="connsiteX11" fmla="*/ 333884 w 971006"/>
                  <a:gd name="connsiteY11" fmla="*/ 959026 h 1271314"/>
                  <a:gd name="connsiteX12" fmla="*/ 321424 w 971006"/>
                  <a:gd name="connsiteY12" fmla="*/ 954548 h 1271314"/>
                  <a:gd name="connsiteX13" fmla="*/ 59380 w 971006"/>
                  <a:gd name="connsiteY13" fmla="*/ 496794 h 1271314"/>
                  <a:gd name="connsiteX14" fmla="*/ 488429 w 971006"/>
                  <a:gd name="connsiteY14" fmla="*/ 0 h 127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1006" h="1271314">
                    <a:moveTo>
                      <a:pt x="488429" y="0"/>
                    </a:moveTo>
                    <a:cubicBezTo>
                      <a:pt x="725386" y="0"/>
                      <a:pt x="917478" y="222422"/>
                      <a:pt x="917478" y="496794"/>
                    </a:cubicBezTo>
                    <a:cubicBezTo>
                      <a:pt x="917478" y="702573"/>
                      <a:pt x="809427" y="879130"/>
                      <a:pt x="655434" y="954548"/>
                    </a:cubicBezTo>
                    <a:lnTo>
                      <a:pt x="637122" y="961130"/>
                    </a:lnTo>
                    <a:lnTo>
                      <a:pt x="637122" y="1082028"/>
                    </a:lnTo>
                    <a:lnTo>
                      <a:pt x="674483" y="1084353"/>
                    </a:lnTo>
                    <a:cubicBezTo>
                      <a:pt x="848737" y="1099124"/>
                      <a:pt x="971006" y="1133705"/>
                      <a:pt x="971006" y="1174010"/>
                    </a:cubicBezTo>
                    <a:cubicBezTo>
                      <a:pt x="971006" y="1227750"/>
                      <a:pt x="753639" y="1271314"/>
                      <a:pt x="485503" y="1271314"/>
                    </a:cubicBezTo>
                    <a:cubicBezTo>
                      <a:pt x="217367" y="1271314"/>
                      <a:pt x="0" y="1227750"/>
                      <a:pt x="0" y="1174010"/>
                    </a:cubicBezTo>
                    <a:cubicBezTo>
                      <a:pt x="0" y="1133705"/>
                      <a:pt x="122269" y="1099124"/>
                      <a:pt x="296524" y="1084353"/>
                    </a:cubicBezTo>
                    <a:lnTo>
                      <a:pt x="333884" y="1082028"/>
                    </a:lnTo>
                    <a:lnTo>
                      <a:pt x="333884" y="959026"/>
                    </a:lnTo>
                    <a:lnTo>
                      <a:pt x="321424" y="954548"/>
                    </a:lnTo>
                    <a:cubicBezTo>
                      <a:pt x="167432" y="879130"/>
                      <a:pt x="59380" y="702573"/>
                      <a:pt x="59380" y="496794"/>
                    </a:cubicBezTo>
                    <a:cubicBezTo>
                      <a:pt x="59380" y="222422"/>
                      <a:pt x="251472" y="0"/>
                      <a:pt x="488429" y="0"/>
                    </a:cubicBezTo>
                    <a:close/>
                  </a:path>
                </a:pathLst>
              </a:custGeom>
              <a:solidFill>
                <a:srgbClr val="FECBA3"/>
              </a:solidFill>
              <a:ln w="9525" cap="flat">
                <a:noFill/>
                <a:prstDash val="solid"/>
                <a:miter/>
              </a:ln>
            </p:spPr>
            <p:txBody>
              <a:bodyPr wrap="square" rtlCol="0" anchor="ctr">
                <a:noAutofit/>
              </a:bodyPr>
              <a:p>
                <a:endParaRPr lang="en-US">
                  <a:solidFill>
                    <a:schemeClr val="tx1"/>
                  </a:solidFill>
                </a:endParaRPr>
              </a:p>
            </p:txBody>
          </p:sp>
          <p:sp>
            <p:nvSpPr>
              <p:cNvPr id="17" name="Freeform: Shape 39"/>
              <p:cNvSpPr/>
              <p:nvPr/>
            </p:nvSpPr>
            <p:spPr>
              <a:xfrm>
                <a:off x="4912335" y="5075485"/>
                <a:ext cx="1506023" cy="598678"/>
              </a:xfrm>
              <a:custGeom>
                <a:avLst/>
                <a:gdLst>
                  <a:gd name="connsiteX0" fmla="*/ 792978 w 3989594"/>
                  <a:gd name="connsiteY0" fmla="*/ 0 h 1585955"/>
                  <a:gd name="connsiteX1" fmla="*/ 1049921 w 3989594"/>
                  <a:gd name="connsiteY1" fmla="*/ 0 h 1585955"/>
                  <a:gd name="connsiteX2" fmla="*/ 1085760 w 3989594"/>
                  <a:gd name="connsiteY2" fmla="*/ 33651 h 1585955"/>
                  <a:gd name="connsiteX3" fmla="*/ 1994796 w 3989594"/>
                  <a:gd name="connsiteY3" fmla="*/ 279982 h 1585955"/>
                  <a:gd name="connsiteX4" fmla="*/ 2903832 w 3989594"/>
                  <a:gd name="connsiteY4" fmla="*/ 33651 h 1585955"/>
                  <a:gd name="connsiteX5" fmla="*/ 2939671 w 3989594"/>
                  <a:gd name="connsiteY5" fmla="*/ 0 h 1585955"/>
                  <a:gd name="connsiteX6" fmla="*/ 3196616 w 3989594"/>
                  <a:gd name="connsiteY6" fmla="*/ 0 h 1585955"/>
                  <a:gd name="connsiteX7" fmla="*/ 3989594 w 3989594"/>
                  <a:gd name="connsiteY7" fmla="*/ 792978 h 1585955"/>
                  <a:gd name="connsiteX8" fmla="*/ 3989593 w 3989594"/>
                  <a:gd name="connsiteY8" fmla="*/ 1585955 h 1585955"/>
                  <a:gd name="connsiteX9" fmla="*/ 0 w 3989594"/>
                  <a:gd name="connsiteY9" fmla="*/ 1585955 h 1585955"/>
                  <a:gd name="connsiteX10" fmla="*/ 0 w 3989594"/>
                  <a:gd name="connsiteY10" fmla="*/ 792978 h 1585955"/>
                  <a:gd name="connsiteX11" fmla="*/ 792978 w 3989594"/>
                  <a:gd name="connsiteY11" fmla="*/ 0 h 158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9594" h="1585955">
                    <a:moveTo>
                      <a:pt x="792978" y="0"/>
                    </a:moveTo>
                    <a:lnTo>
                      <a:pt x="1049921" y="0"/>
                    </a:lnTo>
                    <a:lnTo>
                      <a:pt x="1085760" y="33651"/>
                    </a:lnTo>
                    <a:cubicBezTo>
                      <a:pt x="1282766" y="182270"/>
                      <a:pt x="1616391" y="279982"/>
                      <a:pt x="1994796" y="279982"/>
                    </a:cubicBezTo>
                    <a:cubicBezTo>
                      <a:pt x="2373201" y="279982"/>
                      <a:pt x="2706826" y="182270"/>
                      <a:pt x="2903832" y="33651"/>
                    </a:cubicBezTo>
                    <a:lnTo>
                      <a:pt x="2939671" y="0"/>
                    </a:lnTo>
                    <a:lnTo>
                      <a:pt x="3196616" y="0"/>
                    </a:lnTo>
                    <a:cubicBezTo>
                      <a:pt x="3634566" y="0"/>
                      <a:pt x="3989594" y="355028"/>
                      <a:pt x="3989594" y="792978"/>
                    </a:cubicBezTo>
                    <a:cubicBezTo>
                      <a:pt x="3989594" y="1057304"/>
                      <a:pt x="3989593" y="1321629"/>
                      <a:pt x="3989593" y="1585955"/>
                    </a:cubicBezTo>
                    <a:lnTo>
                      <a:pt x="0" y="1585955"/>
                    </a:lnTo>
                    <a:lnTo>
                      <a:pt x="0" y="792978"/>
                    </a:lnTo>
                    <a:cubicBezTo>
                      <a:pt x="0" y="355028"/>
                      <a:pt x="355028" y="0"/>
                      <a:pt x="79297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Freeform: Shape 40"/>
              <p:cNvSpPr/>
              <p:nvPr/>
            </p:nvSpPr>
            <p:spPr>
              <a:xfrm>
                <a:off x="5479465" y="4409892"/>
                <a:ext cx="419225" cy="116134"/>
              </a:xfrm>
              <a:custGeom>
                <a:avLst/>
                <a:gdLst>
                  <a:gd name="connsiteX0" fmla="*/ 378363 w 419225"/>
                  <a:gd name="connsiteY0" fmla="*/ 0 h 116134"/>
                  <a:gd name="connsiteX1" fmla="*/ 419225 w 419225"/>
                  <a:gd name="connsiteY1" fmla="*/ 58067 h 116134"/>
                  <a:gd name="connsiteX2" fmla="*/ 378363 w 419225"/>
                  <a:gd name="connsiteY2" fmla="*/ 116134 h 116134"/>
                  <a:gd name="connsiteX3" fmla="*/ 337501 w 419225"/>
                  <a:gd name="connsiteY3" fmla="*/ 58067 h 116134"/>
                  <a:gd name="connsiteX4" fmla="*/ 378363 w 419225"/>
                  <a:gd name="connsiteY4" fmla="*/ 0 h 116134"/>
                  <a:gd name="connsiteX5" fmla="*/ 40862 w 419225"/>
                  <a:gd name="connsiteY5" fmla="*/ 0 h 116134"/>
                  <a:gd name="connsiteX6" fmla="*/ 81724 w 419225"/>
                  <a:gd name="connsiteY6" fmla="*/ 58067 h 116134"/>
                  <a:gd name="connsiteX7" fmla="*/ 40862 w 419225"/>
                  <a:gd name="connsiteY7" fmla="*/ 116134 h 116134"/>
                  <a:gd name="connsiteX8" fmla="*/ 0 w 419225"/>
                  <a:gd name="connsiteY8" fmla="*/ 58067 h 116134"/>
                  <a:gd name="connsiteX9" fmla="*/ 40862 w 419225"/>
                  <a:gd name="connsiteY9" fmla="*/ 0 h 1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25" h="116134">
                    <a:moveTo>
                      <a:pt x="378363" y="0"/>
                    </a:moveTo>
                    <a:cubicBezTo>
                      <a:pt x="400930" y="0"/>
                      <a:pt x="419225" y="25997"/>
                      <a:pt x="419225" y="58067"/>
                    </a:cubicBezTo>
                    <a:cubicBezTo>
                      <a:pt x="419225" y="90137"/>
                      <a:pt x="400930" y="116134"/>
                      <a:pt x="378363" y="116134"/>
                    </a:cubicBezTo>
                    <a:cubicBezTo>
                      <a:pt x="355796" y="116134"/>
                      <a:pt x="337501" y="90137"/>
                      <a:pt x="337501" y="58067"/>
                    </a:cubicBezTo>
                    <a:cubicBezTo>
                      <a:pt x="337501" y="25997"/>
                      <a:pt x="355796" y="0"/>
                      <a:pt x="378363" y="0"/>
                    </a:cubicBezTo>
                    <a:close/>
                    <a:moveTo>
                      <a:pt x="40862" y="0"/>
                    </a:moveTo>
                    <a:cubicBezTo>
                      <a:pt x="63429" y="0"/>
                      <a:pt x="81724" y="25997"/>
                      <a:pt x="81724" y="58067"/>
                    </a:cubicBezTo>
                    <a:cubicBezTo>
                      <a:pt x="81724" y="90137"/>
                      <a:pt x="63429" y="116134"/>
                      <a:pt x="40862" y="116134"/>
                    </a:cubicBezTo>
                    <a:cubicBezTo>
                      <a:pt x="18295" y="116134"/>
                      <a:pt x="0" y="90137"/>
                      <a:pt x="0" y="58067"/>
                    </a:cubicBezTo>
                    <a:cubicBezTo>
                      <a:pt x="0" y="25997"/>
                      <a:pt x="18295" y="0"/>
                      <a:pt x="408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9" name="Freeform: Shape 41"/>
              <p:cNvSpPr/>
              <p:nvPr/>
            </p:nvSpPr>
            <p:spPr>
              <a:xfrm>
                <a:off x="5232778" y="3961162"/>
                <a:ext cx="840071" cy="407738"/>
              </a:xfrm>
              <a:custGeom>
                <a:avLst/>
                <a:gdLst>
                  <a:gd name="connsiteX0" fmla="*/ 0 w 2214820"/>
                  <a:gd name="connsiteY0" fmla="*/ 1079766 h 1072067"/>
                  <a:gd name="connsiteX1" fmla="*/ 333401 w 2214820"/>
                  <a:gd name="connsiteY1" fmla="*/ 367018 h 1072067"/>
                  <a:gd name="connsiteX2" fmla="*/ 2021613 w 2214820"/>
                  <a:gd name="connsiteY2" fmla="*/ 453019 h 1072067"/>
                  <a:gd name="connsiteX3" fmla="*/ 2225424 w 2214820"/>
                  <a:gd name="connsiteY3" fmla="*/ 858284 h 1072067"/>
                  <a:gd name="connsiteX4" fmla="*/ 2139423 w 2214820"/>
                  <a:gd name="connsiteY4" fmla="*/ 864174 h 1072067"/>
                  <a:gd name="connsiteX5" fmla="*/ 2036928 w 2214820"/>
                  <a:gd name="connsiteY5" fmla="*/ 858284 h 1072067"/>
                  <a:gd name="connsiteX6" fmla="*/ 1986270 w 2214820"/>
                  <a:gd name="connsiteY6" fmla="*/ 848859 h 1072067"/>
                  <a:gd name="connsiteX7" fmla="*/ 2006298 w 2214820"/>
                  <a:gd name="connsiteY7" fmla="*/ 841791 h 1072067"/>
                  <a:gd name="connsiteX8" fmla="*/ 2019257 w 2214820"/>
                  <a:gd name="connsiteY8" fmla="*/ 847681 h 1072067"/>
                  <a:gd name="connsiteX9" fmla="*/ 1955640 w 2214820"/>
                  <a:gd name="connsiteY9" fmla="*/ 845325 h 1072067"/>
                  <a:gd name="connsiteX10" fmla="*/ 1446702 w 2214820"/>
                  <a:gd name="connsiteY10" fmla="*/ 747543 h 1072067"/>
                  <a:gd name="connsiteX11" fmla="*/ 1412537 w 2214820"/>
                  <a:gd name="connsiteY11" fmla="*/ 742831 h 1072067"/>
                  <a:gd name="connsiteX12" fmla="*/ 1291193 w 2214820"/>
                  <a:gd name="connsiteY12" fmla="*/ 727515 h 1072067"/>
                  <a:gd name="connsiteX13" fmla="*/ 1286481 w 2214820"/>
                  <a:gd name="connsiteY13" fmla="*/ 731050 h 1072067"/>
                  <a:gd name="connsiteX14" fmla="*/ 1291193 w 2214820"/>
                  <a:gd name="connsiteY14" fmla="*/ 727515 h 1072067"/>
                  <a:gd name="connsiteX15" fmla="*/ 1328893 w 2214820"/>
                  <a:gd name="connsiteY15" fmla="*/ 756968 h 1072067"/>
                  <a:gd name="connsiteX16" fmla="*/ 1425497 w 2214820"/>
                  <a:gd name="connsiteY16" fmla="*/ 834722 h 1072067"/>
                  <a:gd name="connsiteX17" fmla="*/ 1343030 w 2214820"/>
                  <a:gd name="connsiteY17" fmla="*/ 845325 h 1072067"/>
                  <a:gd name="connsiteX18" fmla="*/ 658556 w 2214820"/>
                  <a:gd name="connsiteY18" fmla="*/ 494252 h 1072067"/>
                  <a:gd name="connsiteX19" fmla="*/ 633816 w 2214820"/>
                  <a:gd name="connsiteY19" fmla="*/ 477759 h 1072067"/>
                  <a:gd name="connsiteX20" fmla="*/ 625569 w 2214820"/>
                  <a:gd name="connsiteY20" fmla="*/ 484827 h 1072067"/>
                  <a:gd name="connsiteX21" fmla="*/ 620857 w 2214820"/>
                  <a:gd name="connsiteY21" fmla="*/ 460087 h 1072067"/>
                  <a:gd name="connsiteX22" fmla="*/ 622035 w 2214820"/>
                  <a:gd name="connsiteY22" fmla="*/ 516636 h 1072067"/>
                  <a:gd name="connsiteX23" fmla="*/ 0 w 2214820"/>
                  <a:gd name="connsiteY23" fmla="*/ 1079766 h 1072067"/>
                  <a:gd name="connsiteX0-1" fmla="*/ 0 w 2225455"/>
                  <a:gd name="connsiteY0-2" fmla="*/ 1079766 h 1080136"/>
                  <a:gd name="connsiteX1-3" fmla="*/ 333401 w 2225455"/>
                  <a:gd name="connsiteY1-4" fmla="*/ 367018 h 1080136"/>
                  <a:gd name="connsiteX2-5" fmla="*/ 2021613 w 2225455"/>
                  <a:gd name="connsiteY2-6" fmla="*/ 453019 h 1080136"/>
                  <a:gd name="connsiteX3-7" fmla="*/ 2225424 w 2225455"/>
                  <a:gd name="connsiteY3-8" fmla="*/ 858284 h 1080136"/>
                  <a:gd name="connsiteX4-9" fmla="*/ 2036928 w 2225455"/>
                  <a:gd name="connsiteY4-10" fmla="*/ 858284 h 1080136"/>
                  <a:gd name="connsiteX5-11" fmla="*/ 1986270 w 2225455"/>
                  <a:gd name="connsiteY5-12" fmla="*/ 848859 h 1080136"/>
                  <a:gd name="connsiteX6-13" fmla="*/ 2006298 w 2225455"/>
                  <a:gd name="connsiteY6-14" fmla="*/ 841791 h 1080136"/>
                  <a:gd name="connsiteX7-15" fmla="*/ 2019257 w 2225455"/>
                  <a:gd name="connsiteY7-16" fmla="*/ 847681 h 1080136"/>
                  <a:gd name="connsiteX8-17" fmla="*/ 1955640 w 2225455"/>
                  <a:gd name="connsiteY8-18" fmla="*/ 845325 h 1080136"/>
                  <a:gd name="connsiteX9-19" fmla="*/ 1446702 w 2225455"/>
                  <a:gd name="connsiteY9-20" fmla="*/ 747543 h 1080136"/>
                  <a:gd name="connsiteX10-21" fmla="*/ 1412537 w 2225455"/>
                  <a:gd name="connsiteY10-22" fmla="*/ 742831 h 1080136"/>
                  <a:gd name="connsiteX11-23" fmla="*/ 1291193 w 2225455"/>
                  <a:gd name="connsiteY11-24" fmla="*/ 727515 h 1080136"/>
                  <a:gd name="connsiteX12-25" fmla="*/ 1286481 w 2225455"/>
                  <a:gd name="connsiteY12-26" fmla="*/ 731050 h 1080136"/>
                  <a:gd name="connsiteX13-27" fmla="*/ 1291193 w 2225455"/>
                  <a:gd name="connsiteY13-28" fmla="*/ 727515 h 1080136"/>
                  <a:gd name="connsiteX14-29" fmla="*/ 1328893 w 2225455"/>
                  <a:gd name="connsiteY14-30" fmla="*/ 756968 h 1080136"/>
                  <a:gd name="connsiteX15-31" fmla="*/ 1425497 w 2225455"/>
                  <a:gd name="connsiteY15-32" fmla="*/ 834722 h 1080136"/>
                  <a:gd name="connsiteX16-33" fmla="*/ 1343030 w 2225455"/>
                  <a:gd name="connsiteY16-34" fmla="*/ 845325 h 1080136"/>
                  <a:gd name="connsiteX17-35" fmla="*/ 658556 w 2225455"/>
                  <a:gd name="connsiteY17-36" fmla="*/ 494252 h 1080136"/>
                  <a:gd name="connsiteX18-37" fmla="*/ 633816 w 2225455"/>
                  <a:gd name="connsiteY18-38" fmla="*/ 477759 h 1080136"/>
                  <a:gd name="connsiteX19-39" fmla="*/ 625569 w 2225455"/>
                  <a:gd name="connsiteY19-40" fmla="*/ 484827 h 1080136"/>
                  <a:gd name="connsiteX20-41" fmla="*/ 620857 w 2225455"/>
                  <a:gd name="connsiteY20-42" fmla="*/ 460087 h 1080136"/>
                  <a:gd name="connsiteX21-43" fmla="*/ 622035 w 2225455"/>
                  <a:gd name="connsiteY21-44" fmla="*/ 516636 h 1080136"/>
                  <a:gd name="connsiteX22-45" fmla="*/ 0 w 2225455"/>
                  <a:gd name="connsiteY22-46" fmla="*/ 1079766 h 1080136"/>
                  <a:gd name="connsiteX0-47" fmla="*/ 0 w 2225455"/>
                  <a:gd name="connsiteY0-48" fmla="*/ 1079766 h 1080136"/>
                  <a:gd name="connsiteX1-49" fmla="*/ 333401 w 2225455"/>
                  <a:gd name="connsiteY1-50" fmla="*/ 367018 h 1080136"/>
                  <a:gd name="connsiteX2-51" fmla="*/ 2021613 w 2225455"/>
                  <a:gd name="connsiteY2-52" fmla="*/ 453019 h 1080136"/>
                  <a:gd name="connsiteX3-53" fmla="*/ 2225424 w 2225455"/>
                  <a:gd name="connsiteY3-54" fmla="*/ 858284 h 1080136"/>
                  <a:gd name="connsiteX4-55" fmla="*/ 2036928 w 2225455"/>
                  <a:gd name="connsiteY4-56" fmla="*/ 858284 h 1080136"/>
                  <a:gd name="connsiteX5-57" fmla="*/ 1986270 w 2225455"/>
                  <a:gd name="connsiteY5-58" fmla="*/ 848859 h 1080136"/>
                  <a:gd name="connsiteX6-59" fmla="*/ 2006298 w 2225455"/>
                  <a:gd name="connsiteY6-60" fmla="*/ 841791 h 1080136"/>
                  <a:gd name="connsiteX7-61" fmla="*/ 2019257 w 2225455"/>
                  <a:gd name="connsiteY7-62" fmla="*/ 847681 h 1080136"/>
                  <a:gd name="connsiteX8-63" fmla="*/ 1446702 w 2225455"/>
                  <a:gd name="connsiteY8-64" fmla="*/ 747543 h 1080136"/>
                  <a:gd name="connsiteX9-65" fmla="*/ 1412537 w 2225455"/>
                  <a:gd name="connsiteY9-66" fmla="*/ 742831 h 1080136"/>
                  <a:gd name="connsiteX10-67" fmla="*/ 1291193 w 2225455"/>
                  <a:gd name="connsiteY10-68" fmla="*/ 727515 h 1080136"/>
                  <a:gd name="connsiteX11-69" fmla="*/ 1286481 w 2225455"/>
                  <a:gd name="connsiteY11-70" fmla="*/ 731050 h 1080136"/>
                  <a:gd name="connsiteX12-71" fmla="*/ 1291193 w 2225455"/>
                  <a:gd name="connsiteY12-72" fmla="*/ 727515 h 1080136"/>
                  <a:gd name="connsiteX13-73" fmla="*/ 1328893 w 2225455"/>
                  <a:gd name="connsiteY13-74" fmla="*/ 756968 h 1080136"/>
                  <a:gd name="connsiteX14-75" fmla="*/ 1425497 w 2225455"/>
                  <a:gd name="connsiteY14-76" fmla="*/ 834722 h 1080136"/>
                  <a:gd name="connsiteX15-77" fmla="*/ 1343030 w 2225455"/>
                  <a:gd name="connsiteY15-78" fmla="*/ 845325 h 1080136"/>
                  <a:gd name="connsiteX16-79" fmla="*/ 658556 w 2225455"/>
                  <a:gd name="connsiteY16-80" fmla="*/ 494252 h 1080136"/>
                  <a:gd name="connsiteX17-81" fmla="*/ 633816 w 2225455"/>
                  <a:gd name="connsiteY17-82" fmla="*/ 477759 h 1080136"/>
                  <a:gd name="connsiteX18-83" fmla="*/ 625569 w 2225455"/>
                  <a:gd name="connsiteY18-84" fmla="*/ 484827 h 1080136"/>
                  <a:gd name="connsiteX19-85" fmla="*/ 620857 w 2225455"/>
                  <a:gd name="connsiteY19-86" fmla="*/ 460087 h 1080136"/>
                  <a:gd name="connsiteX20-87" fmla="*/ 622035 w 2225455"/>
                  <a:gd name="connsiteY20-88" fmla="*/ 516636 h 1080136"/>
                  <a:gd name="connsiteX21-89" fmla="*/ 0 w 2225455"/>
                  <a:gd name="connsiteY21-90" fmla="*/ 1079766 h 1080136"/>
                  <a:gd name="connsiteX0-91" fmla="*/ 0 w 2225455"/>
                  <a:gd name="connsiteY0-92" fmla="*/ 1079766 h 1080136"/>
                  <a:gd name="connsiteX1-93" fmla="*/ 333401 w 2225455"/>
                  <a:gd name="connsiteY1-94" fmla="*/ 367018 h 1080136"/>
                  <a:gd name="connsiteX2-95" fmla="*/ 2021613 w 2225455"/>
                  <a:gd name="connsiteY2-96" fmla="*/ 453019 h 1080136"/>
                  <a:gd name="connsiteX3-97" fmla="*/ 2225424 w 2225455"/>
                  <a:gd name="connsiteY3-98" fmla="*/ 858284 h 1080136"/>
                  <a:gd name="connsiteX4-99" fmla="*/ 2036928 w 2225455"/>
                  <a:gd name="connsiteY4-100" fmla="*/ 858284 h 1080136"/>
                  <a:gd name="connsiteX5-101" fmla="*/ 1986270 w 2225455"/>
                  <a:gd name="connsiteY5-102" fmla="*/ 848859 h 1080136"/>
                  <a:gd name="connsiteX6-103" fmla="*/ 2006298 w 2225455"/>
                  <a:gd name="connsiteY6-104" fmla="*/ 841791 h 1080136"/>
                  <a:gd name="connsiteX7-105" fmla="*/ 1446702 w 2225455"/>
                  <a:gd name="connsiteY7-106" fmla="*/ 747543 h 1080136"/>
                  <a:gd name="connsiteX8-107" fmla="*/ 1412537 w 2225455"/>
                  <a:gd name="connsiteY8-108" fmla="*/ 742831 h 1080136"/>
                  <a:gd name="connsiteX9-109" fmla="*/ 1291193 w 2225455"/>
                  <a:gd name="connsiteY9-110" fmla="*/ 727515 h 1080136"/>
                  <a:gd name="connsiteX10-111" fmla="*/ 1286481 w 2225455"/>
                  <a:gd name="connsiteY10-112" fmla="*/ 731050 h 1080136"/>
                  <a:gd name="connsiteX11-113" fmla="*/ 1291193 w 2225455"/>
                  <a:gd name="connsiteY11-114" fmla="*/ 727515 h 1080136"/>
                  <a:gd name="connsiteX12-115" fmla="*/ 1328893 w 2225455"/>
                  <a:gd name="connsiteY12-116" fmla="*/ 756968 h 1080136"/>
                  <a:gd name="connsiteX13-117" fmla="*/ 1425497 w 2225455"/>
                  <a:gd name="connsiteY13-118" fmla="*/ 834722 h 1080136"/>
                  <a:gd name="connsiteX14-119" fmla="*/ 1343030 w 2225455"/>
                  <a:gd name="connsiteY14-120" fmla="*/ 845325 h 1080136"/>
                  <a:gd name="connsiteX15-121" fmla="*/ 658556 w 2225455"/>
                  <a:gd name="connsiteY15-122" fmla="*/ 494252 h 1080136"/>
                  <a:gd name="connsiteX16-123" fmla="*/ 633816 w 2225455"/>
                  <a:gd name="connsiteY16-124" fmla="*/ 477759 h 1080136"/>
                  <a:gd name="connsiteX17-125" fmla="*/ 625569 w 2225455"/>
                  <a:gd name="connsiteY17-126" fmla="*/ 484827 h 1080136"/>
                  <a:gd name="connsiteX18-127" fmla="*/ 620857 w 2225455"/>
                  <a:gd name="connsiteY18-128" fmla="*/ 460087 h 1080136"/>
                  <a:gd name="connsiteX19-129" fmla="*/ 622035 w 2225455"/>
                  <a:gd name="connsiteY19-130" fmla="*/ 516636 h 1080136"/>
                  <a:gd name="connsiteX20-131" fmla="*/ 0 w 2225455"/>
                  <a:gd name="connsiteY20-132" fmla="*/ 1079766 h 1080136"/>
                  <a:gd name="connsiteX0-133" fmla="*/ 0 w 2225455"/>
                  <a:gd name="connsiteY0-134" fmla="*/ 1079766 h 1080136"/>
                  <a:gd name="connsiteX1-135" fmla="*/ 333401 w 2225455"/>
                  <a:gd name="connsiteY1-136" fmla="*/ 367018 h 1080136"/>
                  <a:gd name="connsiteX2-137" fmla="*/ 2021613 w 2225455"/>
                  <a:gd name="connsiteY2-138" fmla="*/ 453019 h 1080136"/>
                  <a:gd name="connsiteX3-139" fmla="*/ 2225424 w 2225455"/>
                  <a:gd name="connsiteY3-140" fmla="*/ 858284 h 1080136"/>
                  <a:gd name="connsiteX4-141" fmla="*/ 2036928 w 2225455"/>
                  <a:gd name="connsiteY4-142" fmla="*/ 858284 h 1080136"/>
                  <a:gd name="connsiteX5-143" fmla="*/ 1986270 w 2225455"/>
                  <a:gd name="connsiteY5-144" fmla="*/ 848859 h 1080136"/>
                  <a:gd name="connsiteX6-145" fmla="*/ 1446702 w 2225455"/>
                  <a:gd name="connsiteY6-146" fmla="*/ 747543 h 1080136"/>
                  <a:gd name="connsiteX7-147" fmla="*/ 1412537 w 2225455"/>
                  <a:gd name="connsiteY7-148" fmla="*/ 742831 h 1080136"/>
                  <a:gd name="connsiteX8-149" fmla="*/ 1291193 w 2225455"/>
                  <a:gd name="connsiteY8-150" fmla="*/ 727515 h 1080136"/>
                  <a:gd name="connsiteX9-151" fmla="*/ 1286481 w 2225455"/>
                  <a:gd name="connsiteY9-152" fmla="*/ 731050 h 1080136"/>
                  <a:gd name="connsiteX10-153" fmla="*/ 1291193 w 2225455"/>
                  <a:gd name="connsiteY10-154" fmla="*/ 727515 h 1080136"/>
                  <a:gd name="connsiteX11-155" fmla="*/ 1328893 w 2225455"/>
                  <a:gd name="connsiteY11-156" fmla="*/ 756968 h 1080136"/>
                  <a:gd name="connsiteX12-157" fmla="*/ 1425497 w 2225455"/>
                  <a:gd name="connsiteY12-158" fmla="*/ 834722 h 1080136"/>
                  <a:gd name="connsiteX13-159" fmla="*/ 1343030 w 2225455"/>
                  <a:gd name="connsiteY13-160" fmla="*/ 845325 h 1080136"/>
                  <a:gd name="connsiteX14-161" fmla="*/ 658556 w 2225455"/>
                  <a:gd name="connsiteY14-162" fmla="*/ 494252 h 1080136"/>
                  <a:gd name="connsiteX15-163" fmla="*/ 633816 w 2225455"/>
                  <a:gd name="connsiteY15-164" fmla="*/ 477759 h 1080136"/>
                  <a:gd name="connsiteX16-165" fmla="*/ 625569 w 2225455"/>
                  <a:gd name="connsiteY16-166" fmla="*/ 484827 h 1080136"/>
                  <a:gd name="connsiteX17-167" fmla="*/ 620857 w 2225455"/>
                  <a:gd name="connsiteY17-168" fmla="*/ 460087 h 1080136"/>
                  <a:gd name="connsiteX18-169" fmla="*/ 622035 w 2225455"/>
                  <a:gd name="connsiteY18-170" fmla="*/ 516636 h 1080136"/>
                  <a:gd name="connsiteX19-171" fmla="*/ 0 w 2225455"/>
                  <a:gd name="connsiteY19-172" fmla="*/ 1079766 h 1080136"/>
                  <a:gd name="connsiteX0-173" fmla="*/ 0 w 2225455"/>
                  <a:gd name="connsiteY0-174" fmla="*/ 1079766 h 1080136"/>
                  <a:gd name="connsiteX1-175" fmla="*/ 333401 w 2225455"/>
                  <a:gd name="connsiteY1-176" fmla="*/ 367018 h 1080136"/>
                  <a:gd name="connsiteX2-177" fmla="*/ 2021613 w 2225455"/>
                  <a:gd name="connsiteY2-178" fmla="*/ 453019 h 1080136"/>
                  <a:gd name="connsiteX3-179" fmla="*/ 2225424 w 2225455"/>
                  <a:gd name="connsiteY3-180" fmla="*/ 858284 h 1080136"/>
                  <a:gd name="connsiteX4-181" fmla="*/ 2036928 w 2225455"/>
                  <a:gd name="connsiteY4-182" fmla="*/ 858284 h 1080136"/>
                  <a:gd name="connsiteX5-183" fmla="*/ 1446702 w 2225455"/>
                  <a:gd name="connsiteY5-184" fmla="*/ 747543 h 1080136"/>
                  <a:gd name="connsiteX6-185" fmla="*/ 1412537 w 2225455"/>
                  <a:gd name="connsiteY6-186" fmla="*/ 742831 h 1080136"/>
                  <a:gd name="connsiteX7-187" fmla="*/ 1291193 w 2225455"/>
                  <a:gd name="connsiteY7-188" fmla="*/ 727515 h 1080136"/>
                  <a:gd name="connsiteX8-189" fmla="*/ 1286481 w 2225455"/>
                  <a:gd name="connsiteY8-190" fmla="*/ 731050 h 1080136"/>
                  <a:gd name="connsiteX9-191" fmla="*/ 1291193 w 2225455"/>
                  <a:gd name="connsiteY9-192" fmla="*/ 727515 h 1080136"/>
                  <a:gd name="connsiteX10-193" fmla="*/ 1328893 w 2225455"/>
                  <a:gd name="connsiteY10-194" fmla="*/ 756968 h 1080136"/>
                  <a:gd name="connsiteX11-195" fmla="*/ 1425497 w 2225455"/>
                  <a:gd name="connsiteY11-196" fmla="*/ 834722 h 1080136"/>
                  <a:gd name="connsiteX12-197" fmla="*/ 1343030 w 2225455"/>
                  <a:gd name="connsiteY12-198" fmla="*/ 845325 h 1080136"/>
                  <a:gd name="connsiteX13-199" fmla="*/ 658556 w 2225455"/>
                  <a:gd name="connsiteY13-200" fmla="*/ 494252 h 1080136"/>
                  <a:gd name="connsiteX14-201" fmla="*/ 633816 w 2225455"/>
                  <a:gd name="connsiteY14-202" fmla="*/ 477759 h 1080136"/>
                  <a:gd name="connsiteX15-203" fmla="*/ 625569 w 2225455"/>
                  <a:gd name="connsiteY15-204" fmla="*/ 484827 h 1080136"/>
                  <a:gd name="connsiteX16-205" fmla="*/ 620857 w 2225455"/>
                  <a:gd name="connsiteY16-206" fmla="*/ 460087 h 1080136"/>
                  <a:gd name="connsiteX17-207" fmla="*/ 622035 w 2225455"/>
                  <a:gd name="connsiteY17-208" fmla="*/ 516636 h 1080136"/>
                  <a:gd name="connsiteX18-209" fmla="*/ 0 w 2225455"/>
                  <a:gd name="connsiteY18-210" fmla="*/ 1079766 h 1080136"/>
                  <a:gd name="connsiteX0-211" fmla="*/ 0 w 2225424"/>
                  <a:gd name="connsiteY0-212" fmla="*/ 1079766 h 1080136"/>
                  <a:gd name="connsiteX1-213" fmla="*/ 333401 w 2225424"/>
                  <a:gd name="connsiteY1-214" fmla="*/ 367018 h 1080136"/>
                  <a:gd name="connsiteX2-215" fmla="*/ 2021613 w 2225424"/>
                  <a:gd name="connsiteY2-216" fmla="*/ 453019 h 1080136"/>
                  <a:gd name="connsiteX3-217" fmla="*/ 2225424 w 2225424"/>
                  <a:gd name="connsiteY3-218" fmla="*/ 858284 h 1080136"/>
                  <a:gd name="connsiteX4-219" fmla="*/ 1446702 w 2225424"/>
                  <a:gd name="connsiteY4-220" fmla="*/ 747543 h 1080136"/>
                  <a:gd name="connsiteX5-221" fmla="*/ 1412537 w 2225424"/>
                  <a:gd name="connsiteY5-222" fmla="*/ 742831 h 1080136"/>
                  <a:gd name="connsiteX6-223" fmla="*/ 1291193 w 2225424"/>
                  <a:gd name="connsiteY6-224" fmla="*/ 727515 h 1080136"/>
                  <a:gd name="connsiteX7-225" fmla="*/ 1286481 w 2225424"/>
                  <a:gd name="connsiteY7-226" fmla="*/ 731050 h 1080136"/>
                  <a:gd name="connsiteX8-227" fmla="*/ 1291193 w 2225424"/>
                  <a:gd name="connsiteY8-228" fmla="*/ 727515 h 1080136"/>
                  <a:gd name="connsiteX9-229" fmla="*/ 1328893 w 2225424"/>
                  <a:gd name="connsiteY9-230" fmla="*/ 756968 h 1080136"/>
                  <a:gd name="connsiteX10-231" fmla="*/ 1425497 w 2225424"/>
                  <a:gd name="connsiteY10-232" fmla="*/ 834722 h 1080136"/>
                  <a:gd name="connsiteX11-233" fmla="*/ 1343030 w 2225424"/>
                  <a:gd name="connsiteY11-234" fmla="*/ 845325 h 1080136"/>
                  <a:gd name="connsiteX12-235" fmla="*/ 658556 w 2225424"/>
                  <a:gd name="connsiteY12-236" fmla="*/ 494252 h 1080136"/>
                  <a:gd name="connsiteX13-237" fmla="*/ 633816 w 2225424"/>
                  <a:gd name="connsiteY13-238" fmla="*/ 477759 h 1080136"/>
                  <a:gd name="connsiteX14-239" fmla="*/ 625569 w 2225424"/>
                  <a:gd name="connsiteY14-240" fmla="*/ 484827 h 1080136"/>
                  <a:gd name="connsiteX15-241" fmla="*/ 620857 w 2225424"/>
                  <a:gd name="connsiteY15-242" fmla="*/ 460087 h 1080136"/>
                  <a:gd name="connsiteX16-243" fmla="*/ 622035 w 2225424"/>
                  <a:gd name="connsiteY16-244" fmla="*/ 516636 h 1080136"/>
                  <a:gd name="connsiteX17-245" fmla="*/ 0 w 2225424"/>
                  <a:gd name="connsiteY17-246" fmla="*/ 1079766 h 1080136"/>
                  <a:gd name="connsiteX0-247" fmla="*/ 0 w 2225424"/>
                  <a:gd name="connsiteY0-248" fmla="*/ 1079766 h 1080136"/>
                  <a:gd name="connsiteX1-249" fmla="*/ 333401 w 2225424"/>
                  <a:gd name="connsiteY1-250" fmla="*/ 367018 h 1080136"/>
                  <a:gd name="connsiteX2-251" fmla="*/ 2021613 w 2225424"/>
                  <a:gd name="connsiteY2-252" fmla="*/ 453019 h 1080136"/>
                  <a:gd name="connsiteX3-253" fmla="*/ 2225424 w 2225424"/>
                  <a:gd name="connsiteY3-254" fmla="*/ 858284 h 1080136"/>
                  <a:gd name="connsiteX4-255" fmla="*/ 1412537 w 2225424"/>
                  <a:gd name="connsiteY4-256" fmla="*/ 742831 h 1080136"/>
                  <a:gd name="connsiteX5-257" fmla="*/ 1291193 w 2225424"/>
                  <a:gd name="connsiteY5-258" fmla="*/ 727515 h 1080136"/>
                  <a:gd name="connsiteX6-259" fmla="*/ 1286481 w 2225424"/>
                  <a:gd name="connsiteY6-260" fmla="*/ 731050 h 1080136"/>
                  <a:gd name="connsiteX7-261" fmla="*/ 1291193 w 2225424"/>
                  <a:gd name="connsiteY7-262" fmla="*/ 727515 h 1080136"/>
                  <a:gd name="connsiteX8-263" fmla="*/ 1328893 w 2225424"/>
                  <a:gd name="connsiteY8-264" fmla="*/ 756968 h 1080136"/>
                  <a:gd name="connsiteX9-265" fmla="*/ 1425497 w 2225424"/>
                  <a:gd name="connsiteY9-266" fmla="*/ 834722 h 1080136"/>
                  <a:gd name="connsiteX10-267" fmla="*/ 1343030 w 2225424"/>
                  <a:gd name="connsiteY10-268" fmla="*/ 845325 h 1080136"/>
                  <a:gd name="connsiteX11-269" fmla="*/ 658556 w 2225424"/>
                  <a:gd name="connsiteY11-270" fmla="*/ 494252 h 1080136"/>
                  <a:gd name="connsiteX12-271" fmla="*/ 633816 w 2225424"/>
                  <a:gd name="connsiteY12-272" fmla="*/ 477759 h 1080136"/>
                  <a:gd name="connsiteX13-273" fmla="*/ 625569 w 2225424"/>
                  <a:gd name="connsiteY13-274" fmla="*/ 484827 h 1080136"/>
                  <a:gd name="connsiteX14-275" fmla="*/ 620857 w 2225424"/>
                  <a:gd name="connsiteY14-276" fmla="*/ 460087 h 1080136"/>
                  <a:gd name="connsiteX15-277" fmla="*/ 622035 w 2225424"/>
                  <a:gd name="connsiteY15-278" fmla="*/ 516636 h 1080136"/>
                  <a:gd name="connsiteX16-279" fmla="*/ 0 w 2225424"/>
                  <a:gd name="connsiteY16-280" fmla="*/ 1079766 h 1080136"/>
                  <a:gd name="connsiteX0-281" fmla="*/ 0 w 2225424"/>
                  <a:gd name="connsiteY0-282" fmla="*/ 1079766 h 1080136"/>
                  <a:gd name="connsiteX1-283" fmla="*/ 333401 w 2225424"/>
                  <a:gd name="connsiteY1-284" fmla="*/ 367018 h 1080136"/>
                  <a:gd name="connsiteX2-285" fmla="*/ 2021613 w 2225424"/>
                  <a:gd name="connsiteY2-286" fmla="*/ 453019 h 1080136"/>
                  <a:gd name="connsiteX3-287" fmla="*/ 2225424 w 2225424"/>
                  <a:gd name="connsiteY3-288" fmla="*/ 858284 h 1080136"/>
                  <a:gd name="connsiteX4-289" fmla="*/ 1291193 w 2225424"/>
                  <a:gd name="connsiteY4-290" fmla="*/ 727515 h 1080136"/>
                  <a:gd name="connsiteX5-291" fmla="*/ 1286481 w 2225424"/>
                  <a:gd name="connsiteY5-292" fmla="*/ 731050 h 1080136"/>
                  <a:gd name="connsiteX6-293" fmla="*/ 1291193 w 2225424"/>
                  <a:gd name="connsiteY6-294" fmla="*/ 727515 h 1080136"/>
                  <a:gd name="connsiteX7-295" fmla="*/ 1328893 w 2225424"/>
                  <a:gd name="connsiteY7-296" fmla="*/ 756968 h 1080136"/>
                  <a:gd name="connsiteX8-297" fmla="*/ 1425497 w 2225424"/>
                  <a:gd name="connsiteY8-298" fmla="*/ 834722 h 1080136"/>
                  <a:gd name="connsiteX9-299" fmla="*/ 1343030 w 2225424"/>
                  <a:gd name="connsiteY9-300" fmla="*/ 845325 h 1080136"/>
                  <a:gd name="connsiteX10-301" fmla="*/ 658556 w 2225424"/>
                  <a:gd name="connsiteY10-302" fmla="*/ 494252 h 1080136"/>
                  <a:gd name="connsiteX11-303" fmla="*/ 633816 w 2225424"/>
                  <a:gd name="connsiteY11-304" fmla="*/ 477759 h 1080136"/>
                  <a:gd name="connsiteX12-305" fmla="*/ 625569 w 2225424"/>
                  <a:gd name="connsiteY12-306" fmla="*/ 484827 h 1080136"/>
                  <a:gd name="connsiteX13-307" fmla="*/ 620857 w 2225424"/>
                  <a:gd name="connsiteY13-308" fmla="*/ 460087 h 1080136"/>
                  <a:gd name="connsiteX14-309" fmla="*/ 622035 w 2225424"/>
                  <a:gd name="connsiteY14-310" fmla="*/ 516636 h 1080136"/>
                  <a:gd name="connsiteX15-311" fmla="*/ 0 w 2225424"/>
                  <a:gd name="connsiteY15-312" fmla="*/ 1079766 h 1080136"/>
                  <a:gd name="connsiteX0-313" fmla="*/ 0 w 2225424"/>
                  <a:gd name="connsiteY0-314" fmla="*/ 1079766 h 1080136"/>
                  <a:gd name="connsiteX1-315" fmla="*/ 333401 w 2225424"/>
                  <a:gd name="connsiteY1-316" fmla="*/ 367018 h 1080136"/>
                  <a:gd name="connsiteX2-317" fmla="*/ 2021613 w 2225424"/>
                  <a:gd name="connsiteY2-318" fmla="*/ 453019 h 1080136"/>
                  <a:gd name="connsiteX3-319" fmla="*/ 2225424 w 2225424"/>
                  <a:gd name="connsiteY3-320" fmla="*/ 858284 h 1080136"/>
                  <a:gd name="connsiteX4-321" fmla="*/ 1291193 w 2225424"/>
                  <a:gd name="connsiteY4-322" fmla="*/ 727515 h 1080136"/>
                  <a:gd name="connsiteX5-323" fmla="*/ 1286481 w 2225424"/>
                  <a:gd name="connsiteY5-324" fmla="*/ 731050 h 1080136"/>
                  <a:gd name="connsiteX6-325" fmla="*/ 1328893 w 2225424"/>
                  <a:gd name="connsiteY6-326" fmla="*/ 756968 h 1080136"/>
                  <a:gd name="connsiteX7-327" fmla="*/ 1425497 w 2225424"/>
                  <a:gd name="connsiteY7-328" fmla="*/ 834722 h 1080136"/>
                  <a:gd name="connsiteX8-329" fmla="*/ 1343030 w 2225424"/>
                  <a:gd name="connsiteY8-330" fmla="*/ 845325 h 1080136"/>
                  <a:gd name="connsiteX9-331" fmla="*/ 658556 w 2225424"/>
                  <a:gd name="connsiteY9-332" fmla="*/ 494252 h 1080136"/>
                  <a:gd name="connsiteX10-333" fmla="*/ 633816 w 2225424"/>
                  <a:gd name="connsiteY10-334" fmla="*/ 477759 h 1080136"/>
                  <a:gd name="connsiteX11-335" fmla="*/ 625569 w 2225424"/>
                  <a:gd name="connsiteY11-336" fmla="*/ 484827 h 1080136"/>
                  <a:gd name="connsiteX12-337" fmla="*/ 620857 w 2225424"/>
                  <a:gd name="connsiteY12-338" fmla="*/ 460087 h 1080136"/>
                  <a:gd name="connsiteX13-339" fmla="*/ 622035 w 2225424"/>
                  <a:gd name="connsiteY13-340" fmla="*/ 516636 h 1080136"/>
                  <a:gd name="connsiteX14-341" fmla="*/ 0 w 2225424"/>
                  <a:gd name="connsiteY14-342" fmla="*/ 1079766 h 1080136"/>
                  <a:gd name="connsiteX0-343" fmla="*/ 0 w 2225424"/>
                  <a:gd name="connsiteY0-344" fmla="*/ 1079766 h 1080136"/>
                  <a:gd name="connsiteX1-345" fmla="*/ 333401 w 2225424"/>
                  <a:gd name="connsiteY1-346" fmla="*/ 367018 h 1080136"/>
                  <a:gd name="connsiteX2-347" fmla="*/ 2021613 w 2225424"/>
                  <a:gd name="connsiteY2-348" fmla="*/ 453019 h 1080136"/>
                  <a:gd name="connsiteX3-349" fmla="*/ 2225424 w 2225424"/>
                  <a:gd name="connsiteY3-350" fmla="*/ 858284 h 1080136"/>
                  <a:gd name="connsiteX4-351" fmla="*/ 1291193 w 2225424"/>
                  <a:gd name="connsiteY4-352" fmla="*/ 727515 h 1080136"/>
                  <a:gd name="connsiteX5-353" fmla="*/ 1286481 w 2225424"/>
                  <a:gd name="connsiteY5-354" fmla="*/ 731050 h 1080136"/>
                  <a:gd name="connsiteX6-355" fmla="*/ 1425497 w 2225424"/>
                  <a:gd name="connsiteY6-356" fmla="*/ 834722 h 1080136"/>
                  <a:gd name="connsiteX7-357" fmla="*/ 1343030 w 2225424"/>
                  <a:gd name="connsiteY7-358" fmla="*/ 845325 h 1080136"/>
                  <a:gd name="connsiteX8-359" fmla="*/ 658556 w 2225424"/>
                  <a:gd name="connsiteY8-360" fmla="*/ 494252 h 1080136"/>
                  <a:gd name="connsiteX9-361" fmla="*/ 633816 w 2225424"/>
                  <a:gd name="connsiteY9-362" fmla="*/ 477759 h 1080136"/>
                  <a:gd name="connsiteX10-363" fmla="*/ 625569 w 2225424"/>
                  <a:gd name="connsiteY10-364" fmla="*/ 484827 h 1080136"/>
                  <a:gd name="connsiteX11-365" fmla="*/ 620857 w 2225424"/>
                  <a:gd name="connsiteY11-366" fmla="*/ 460087 h 1080136"/>
                  <a:gd name="connsiteX12-367" fmla="*/ 622035 w 2225424"/>
                  <a:gd name="connsiteY12-368" fmla="*/ 516636 h 1080136"/>
                  <a:gd name="connsiteX13-369" fmla="*/ 0 w 2225424"/>
                  <a:gd name="connsiteY13-370" fmla="*/ 1079766 h 1080136"/>
                  <a:gd name="connsiteX0-371" fmla="*/ 0 w 2225424"/>
                  <a:gd name="connsiteY0-372" fmla="*/ 1079766 h 1080136"/>
                  <a:gd name="connsiteX1-373" fmla="*/ 333401 w 2225424"/>
                  <a:gd name="connsiteY1-374" fmla="*/ 367018 h 1080136"/>
                  <a:gd name="connsiteX2-375" fmla="*/ 2021613 w 2225424"/>
                  <a:gd name="connsiteY2-376" fmla="*/ 453019 h 1080136"/>
                  <a:gd name="connsiteX3-377" fmla="*/ 2225424 w 2225424"/>
                  <a:gd name="connsiteY3-378" fmla="*/ 858284 h 1080136"/>
                  <a:gd name="connsiteX4-379" fmla="*/ 1291193 w 2225424"/>
                  <a:gd name="connsiteY4-380" fmla="*/ 727515 h 1080136"/>
                  <a:gd name="connsiteX5-381" fmla="*/ 1425497 w 2225424"/>
                  <a:gd name="connsiteY5-382" fmla="*/ 834722 h 1080136"/>
                  <a:gd name="connsiteX6-383" fmla="*/ 1343030 w 2225424"/>
                  <a:gd name="connsiteY6-384" fmla="*/ 845325 h 1080136"/>
                  <a:gd name="connsiteX7-385" fmla="*/ 658556 w 2225424"/>
                  <a:gd name="connsiteY7-386" fmla="*/ 494252 h 1080136"/>
                  <a:gd name="connsiteX8-387" fmla="*/ 633816 w 2225424"/>
                  <a:gd name="connsiteY8-388" fmla="*/ 477759 h 1080136"/>
                  <a:gd name="connsiteX9-389" fmla="*/ 625569 w 2225424"/>
                  <a:gd name="connsiteY9-390" fmla="*/ 484827 h 1080136"/>
                  <a:gd name="connsiteX10-391" fmla="*/ 620857 w 2225424"/>
                  <a:gd name="connsiteY10-392" fmla="*/ 460087 h 1080136"/>
                  <a:gd name="connsiteX11-393" fmla="*/ 622035 w 2225424"/>
                  <a:gd name="connsiteY11-394" fmla="*/ 516636 h 1080136"/>
                  <a:gd name="connsiteX12-395" fmla="*/ 0 w 2225424"/>
                  <a:gd name="connsiteY12-396" fmla="*/ 1079766 h 1080136"/>
                  <a:gd name="connsiteX0-397" fmla="*/ 0 w 2225424"/>
                  <a:gd name="connsiteY0-398" fmla="*/ 1079766 h 1080136"/>
                  <a:gd name="connsiteX1-399" fmla="*/ 333401 w 2225424"/>
                  <a:gd name="connsiteY1-400" fmla="*/ 367018 h 1080136"/>
                  <a:gd name="connsiteX2-401" fmla="*/ 2021613 w 2225424"/>
                  <a:gd name="connsiteY2-402" fmla="*/ 453019 h 1080136"/>
                  <a:gd name="connsiteX3-403" fmla="*/ 2225424 w 2225424"/>
                  <a:gd name="connsiteY3-404" fmla="*/ 858284 h 1080136"/>
                  <a:gd name="connsiteX4-405" fmla="*/ 1291193 w 2225424"/>
                  <a:gd name="connsiteY4-406" fmla="*/ 727515 h 1080136"/>
                  <a:gd name="connsiteX5-407" fmla="*/ 1425497 w 2225424"/>
                  <a:gd name="connsiteY5-408" fmla="*/ 834722 h 1080136"/>
                  <a:gd name="connsiteX6-409" fmla="*/ 1291755 w 2225424"/>
                  <a:gd name="connsiteY6-410" fmla="*/ 845325 h 1080136"/>
                  <a:gd name="connsiteX7-411" fmla="*/ 658556 w 2225424"/>
                  <a:gd name="connsiteY7-412" fmla="*/ 494252 h 1080136"/>
                  <a:gd name="connsiteX8-413" fmla="*/ 633816 w 2225424"/>
                  <a:gd name="connsiteY8-414" fmla="*/ 477759 h 1080136"/>
                  <a:gd name="connsiteX9-415" fmla="*/ 625569 w 2225424"/>
                  <a:gd name="connsiteY9-416" fmla="*/ 484827 h 1080136"/>
                  <a:gd name="connsiteX10-417" fmla="*/ 620857 w 2225424"/>
                  <a:gd name="connsiteY10-418" fmla="*/ 460087 h 1080136"/>
                  <a:gd name="connsiteX11-419" fmla="*/ 622035 w 2225424"/>
                  <a:gd name="connsiteY11-420" fmla="*/ 516636 h 1080136"/>
                  <a:gd name="connsiteX12-421" fmla="*/ 0 w 2225424"/>
                  <a:gd name="connsiteY12-422" fmla="*/ 1079766 h 1080136"/>
                  <a:gd name="connsiteX0-423" fmla="*/ 0 w 2225424"/>
                  <a:gd name="connsiteY0-424" fmla="*/ 1079766 h 1080136"/>
                  <a:gd name="connsiteX1-425" fmla="*/ 333401 w 2225424"/>
                  <a:gd name="connsiteY1-426" fmla="*/ 367018 h 1080136"/>
                  <a:gd name="connsiteX2-427" fmla="*/ 2021613 w 2225424"/>
                  <a:gd name="connsiteY2-428" fmla="*/ 453019 h 1080136"/>
                  <a:gd name="connsiteX3-429" fmla="*/ 2225424 w 2225424"/>
                  <a:gd name="connsiteY3-430" fmla="*/ 858284 h 1080136"/>
                  <a:gd name="connsiteX4-431" fmla="*/ 1291193 w 2225424"/>
                  <a:gd name="connsiteY4-432" fmla="*/ 727515 h 1080136"/>
                  <a:gd name="connsiteX5-433" fmla="*/ 1459680 w 2225424"/>
                  <a:gd name="connsiteY5-434" fmla="*/ 885996 h 1080136"/>
                  <a:gd name="connsiteX6-435" fmla="*/ 1291755 w 2225424"/>
                  <a:gd name="connsiteY6-436" fmla="*/ 845325 h 1080136"/>
                  <a:gd name="connsiteX7-437" fmla="*/ 658556 w 2225424"/>
                  <a:gd name="connsiteY7-438" fmla="*/ 494252 h 1080136"/>
                  <a:gd name="connsiteX8-439" fmla="*/ 633816 w 2225424"/>
                  <a:gd name="connsiteY8-440" fmla="*/ 477759 h 1080136"/>
                  <a:gd name="connsiteX9-441" fmla="*/ 625569 w 2225424"/>
                  <a:gd name="connsiteY9-442" fmla="*/ 484827 h 1080136"/>
                  <a:gd name="connsiteX10-443" fmla="*/ 620857 w 2225424"/>
                  <a:gd name="connsiteY10-444" fmla="*/ 460087 h 1080136"/>
                  <a:gd name="connsiteX11-445" fmla="*/ 622035 w 2225424"/>
                  <a:gd name="connsiteY11-446" fmla="*/ 516636 h 1080136"/>
                  <a:gd name="connsiteX12-447" fmla="*/ 0 w 2225424"/>
                  <a:gd name="connsiteY12-448" fmla="*/ 1079766 h 1080136"/>
                  <a:gd name="connsiteX0-449" fmla="*/ 0 w 2225424"/>
                  <a:gd name="connsiteY0-450" fmla="*/ 1079766 h 1080136"/>
                  <a:gd name="connsiteX1-451" fmla="*/ 333401 w 2225424"/>
                  <a:gd name="connsiteY1-452" fmla="*/ 367018 h 1080136"/>
                  <a:gd name="connsiteX2-453" fmla="*/ 2021613 w 2225424"/>
                  <a:gd name="connsiteY2-454" fmla="*/ 453019 h 1080136"/>
                  <a:gd name="connsiteX3-455" fmla="*/ 2225424 w 2225424"/>
                  <a:gd name="connsiteY3-456" fmla="*/ 858284 h 1080136"/>
                  <a:gd name="connsiteX4-457" fmla="*/ 1291193 w 2225424"/>
                  <a:gd name="connsiteY4-458" fmla="*/ 727515 h 1080136"/>
                  <a:gd name="connsiteX5-459" fmla="*/ 1459680 w 2225424"/>
                  <a:gd name="connsiteY5-460" fmla="*/ 885996 h 1080136"/>
                  <a:gd name="connsiteX6-461" fmla="*/ 658556 w 2225424"/>
                  <a:gd name="connsiteY6-462" fmla="*/ 494252 h 1080136"/>
                  <a:gd name="connsiteX7-463" fmla="*/ 633816 w 2225424"/>
                  <a:gd name="connsiteY7-464" fmla="*/ 477759 h 1080136"/>
                  <a:gd name="connsiteX8-465" fmla="*/ 625569 w 2225424"/>
                  <a:gd name="connsiteY8-466" fmla="*/ 484827 h 1080136"/>
                  <a:gd name="connsiteX9-467" fmla="*/ 620857 w 2225424"/>
                  <a:gd name="connsiteY9-468" fmla="*/ 460087 h 1080136"/>
                  <a:gd name="connsiteX10-469" fmla="*/ 622035 w 2225424"/>
                  <a:gd name="connsiteY10-470" fmla="*/ 516636 h 1080136"/>
                  <a:gd name="connsiteX11-471" fmla="*/ 0 w 2225424"/>
                  <a:gd name="connsiteY11-472" fmla="*/ 1079766 h 1080136"/>
                  <a:gd name="connsiteX0-473" fmla="*/ 0 w 2225424"/>
                  <a:gd name="connsiteY0-474" fmla="*/ 1079766 h 1080136"/>
                  <a:gd name="connsiteX1-475" fmla="*/ 333401 w 2225424"/>
                  <a:gd name="connsiteY1-476" fmla="*/ 367018 h 1080136"/>
                  <a:gd name="connsiteX2-477" fmla="*/ 2021613 w 2225424"/>
                  <a:gd name="connsiteY2-478" fmla="*/ 453019 h 1080136"/>
                  <a:gd name="connsiteX3-479" fmla="*/ 2225424 w 2225424"/>
                  <a:gd name="connsiteY3-480" fmla="*/ 858284 h 1080136"/>
                  <a:gd name="connsiteX4-481" fmla="*/ 1291193 w 2225424"/>
                  <a:gd name="connsiteY4-482" fmla="*/ 727515 h 1080136"/>
                  <a:gd name="connsiteX5-483" fmla="*/ 1459680 w 2225424"/>
                  <a:gd name="connsiteY5-484" fmla="*/ 885996 h 1080136"/>
                  <a:gd name="connsiteX6-485" fmla="*/ 658556 w 2225424"/>
                  <a:gd name="connsiteY6-486" fmla="*/ 494252 h 1080136"/>
                  <a:gd name="connsiteX7-487" fmla="*/ 633816 w 2225424"/>
                  <a:gd name="connsiteY7-488" fmla="*/ 477759 h 1080136"/>
                  <a:gd name="connsiteX8-489" fmla="*/ 625569 w 2225424"/>
                  <a:gd name="connsiteY8-490" fmla="*/ 484827 h 1080136"/>
                  <a:gd name="connsiteX9-491" fmla="*/ 620857 w 2225424"/>
                  <a:gd name="connsiteY9-492" fmla="*/ 460087 h 1080136"/>
                  <a:gd name="connsiteX10-493" fmla="*/ 622035 w 2225424"/>
                  <a:gd name="connsiteY10-494" fmla="*/ 516636 h 1080136"/>
                  <a:gd name="connsiteX11-495" fmla="*/ 0 w 2225424"/>
                  <a:gd name="connsiteY11-496" fmla="*/ 1079766 h 1080136"/>
                  <a:gd name="connsiteX0-497" fmla="*/ 0 w 2225424"/>
                  <a:gd name="connsiteY0-498" fmla="*/ 1079766 h 1080136"/>
                  <a:gd name="connsiteX1-499" fmla="*/ 333401 w 2225424"/>
                  <a:gd name="connsiteY1-500" fmla="*/ 367018 h 1080136"/>
                  <a:gd name="connsiteX2-501" fmla="*/ 2021613 w 2225424"/>
                  <a:gd name="connsiteY2-502" fmla="*/ 453019 h 1080136"/>
                  <a:gd name="connsiteX3-503" fmla="*/ 2225424 w 2225424"/>
                  <a:gd name="connsiteY3-504" fmla="*/ 858284 h 1080136"/>
                  <a:gd name="connsiteX4-505" fmla="*/ 1393742 w 2225424"/>
                  <a:gd name="connsiteY4-506" fmla="*/ 727515 h 1080136"/>
                  <a:gd name="connsiteX5-507" fmla="*/ 1459680 w 2225424"/>
                  <a:gd name="connsiteY5-508" fmla="*/ 885996 h 1080136"/>
                  <a:gd name="connsiteX6-509" fmla="*/ 658556 w 2225424"/>
                  <a:gd name="connsiteY6-510" fmla="*/ 494252 h 1080136"/>
                  <a:gd name="connsiteX7-511" fmla="*/ 633816 w 2225424"/>
                  <a:gd name="connsiteY7-512" fmla="*/ 477759 h 1080136"/>
                  <a:gd name="connsiteX8-513" fmla="*/ 625569 w 2225424"/>
                  <a:gd name="connsiteY8-514" fmla="*/ 484827 h 1080136"/>
                  <a:gd name="connsiteX9-515" fmla="*/ 620857 w 2225424"/>
                  <a:gd name="connsiteY9-516" fmla="*/ 460087 h 1080136"/>
                  <a:gd name="connsiteX10-517" fmla="*/ 622035 w 2225424"/>
                  <a:gd name="connsiteY10-518" fmla="*/ 516636 h 1080136"/>
                  <a:gd name="connsiteX11-519" fmla="*/ 0 w 2225424"/>
                  <a:gd name="connsiteY11-520" fmla="*/ 1079766 h 1080136"/>
                  <a:gd name="connsiteX0-521" fmla="*/ 0 w 2225424"/>
                  <a:gd name="connsiteY0-522" fmla="*/ 1079766 h 1080136"/>
                  <a:gd name="connsiteX1-523" fmla="*/ 333401 w 2225424"/>
                  <a:gd name="connsiteY1-524" fmla="*/ 367018 h 1080136"/>
                  <a:gd name="connsiteX2-525" fmla="*/ 2021613 w 2225424"/>
                  <a:gd name="connsiteY2-526" fmla="*/ 453019 h 1080136"/>
                  <a:gd name="connsiteX3-527" fmla="*/ 2225424 w 2225424"/>
                  <a:gd name="connsiteY3-528" fmla="*/ 858284 h 1080136"/>
                  <a:gd name="connsiteX4-529" fmla="*/ 1308285 w 2225424"/>
                  <a:gd name="connsiteY4-530" fmla="*/ 701877 h 1080136"/>
                  <a:gd name="connsiteX5-531" fmla="*/ 1459680 w 2225424"/>
                  <a:gd name="connsiteY5-532" fmla="*/ 885996 h 1080136"/>
                  <a:gd name="connsiteX6-533" fmla="*/ 658556 w 2225424"/>
                  <a:gd name="connsiteY6-534" fmla="*/ 494252 h 1080136"/>
                  <a:gd name="connsiteX7-535" fmla="*/ 633816 w 2225424"/>
                  <a:gd name="connsiteY7-536" fmla="*/ 477759 h 1080136"/>
                  <a:gd name="connsiteX8-537" fmla="*/ 625569 w 2225424"/>
                  <a:gd name="connsiteY8-538" fmla="*/ 484827 h 1080136"/>
                  <a:gd name="connsiteX9-539" fmla="*/ 620857 w 2225424"/>
                  <a:gd name="connsiteY9-540" fmla="*/ 460087 h 1080136"/>
                  <a:gd name="connsiteX10-541" fmla="*/ 622035 w 2225424"/>
                  <a:gd name="connsiteY10-542" fmla="*/ 516636 h 1080136"/>
                  <a:gd name="connsiteX11-543" fmla="*/ 0 w 2225424"/>
                  <a:gd name="connsiteY11-544" fmla="*/ 1079766 h 1080136"/>
                  <a:gd name="connsiteX0-545" fmla="*/ 0 w 2225424"/>
                  <a:gd name="connsiteY0-546" fmla="*/ 1079766 h 1080136"/>
                  <a:gd name="connsiteX1-547" fmla="*/ 333401 w 2225424"/>
                  <a:gd name="connsiteY1-548" fmla="*/ 367018 h 1080136"/>
                  <a:gd name="connsiteX2-549" fmla="*/ 2021613 w 2225424"/>
                  <a:gd name="connsiteY2-550" fmla="*/ 453019 h 1080136"/>
                  <a:gd name="connsiteX3-551" fmla="*/ 2225424 w 2225424"/>
                  <a:gd name="connsiteY3-552" fmla="*/ 858284 h 1080136"/>
                  <a:gd name="connsiteX4-553" fmla="*/ 1308285 w 2225424"/>
                  <a:gd name="connsiteY4-554" fmla="*/ 701877 h 1080136"/>
                  <a:gd name="connsiteX5-555" fmla="*/ 1434042 w 2225424"/>
                  <a:gd name="connsiteY5-556" fmla="*/ 843267 h 1080136"/>
                  <a:gd name="connsiteX6-557" fmla="*/ 658556 w 2225424"/>
                  <a:gd name="connsiteY6-558" fmla="*/ 494252 h 1080136"/>
                  <a:gd name="connsiteX7-559" fmla="*/ 633816 w 2225424"/>
                  <a:gd name="connsiteY7-560" fmla="*/ 477759 h 1080136"/>
                  <a:gd name="connsiteX8-561" fmla="*/ 625569 w 2225424"/>
                  <a:gd name="connsiteY8-562" fmla="*/ 484827 h 1080136"/>
                  <a:gd name="connsiteX9-563" fmla="*/ 620857 w 2225424"/>
                  <a:gd name="connsiteY9-564" fmla="*/ 460087 h 1080136"/>
                  <a:gd name="connsiteX10-565" fmla="*/ 622035 w 2225424"/>
                  <a:gd name="connsiteY10-566" fmla="*/ 516636 h 1080136"/>
                  <a:gd name="connsiteX11-567" fmla="*/ 0 w 2225424"/>
                  <a:gd name="connsiteY11-568" fmla="*/ 1079766 h 1080136"/>
                  <a:gd name="connsiteX0-569" fmla="*/ 0 w 2225424"/>
                  <a:gd name="connsiteY0-570" fmla="*/ 1079766 h 1080136"/>
                  <a:gd name="connsiteX1-571" fmla="*/ 333401 w 2225424"/>
                  <a:gd name="connsiteY1-572" fmla="*/ 367018 h 1080136"/>
                  <a:gd name="connsiteX2-573" fmla="*/ 2021613 w 2225424"/>
                  <a:gd name="connsiteY2-574" fmla="*/ 453019 h 1080136"/>
                  <a:gd name="connsiteX3-575" fmla="*/ 2225424 w 2225424"/>
                  <a:gd name="connsiteY3-576" fmla="*/ 858284 h 1080136"/>
                  <a:gd name="connsiteX4-577" fmla="*/ 1308285 w 2225424"/>
                  <a:gd name="connsiteY4-578" fmla="*/ 701877 h 1080136"/>
                  <a:gd name="connsiteX5-579" fmla="*/ 1451134 w 2225424"/>
                  <a:gd name="connsiteY5-580" fmla="*/ 911633 h 1080136"/>
                  <a:gd name="connsiteX6-581" fmla="*/ 658556 w 2225424"/>
                  <a:gd name="connsiteY6-582" fmla="*/ 494252 h 1080136"/>
                  <a:gd name="connsiteX7-583" fmla="*/ 633816 w 2225424"/>
                  <a:gd name="connsiteY7-584" fmla="*/ 477759 h 1080136"/>
                  <a:gd name="connsiteX8-585" fmla="*/ 625569 w 2225424"/>
                  <a:gd name="connsiteY8-586" fmla="*/ 484827 h 1080136"/>
                  <a:gd name="connsiteX9-587" fmla="*/ 620857 w 2225424"/>
                  <a:gd name="connsiteY9-588" fmla="*/ 460087 h 1080136"/>
                  <a:gd name="connsiteX10-589" fmla="*/ 622035 w 2225424"/>
                  <a:gd name="connsiteY10-590" fmla="*/ 516636 h 1080136"/>
                  <a:gd name="connsiteX11-591" fmla="*/ 0 w 2225424"/>
                  <a:gd name="connsiteY11-592" fmla="*/ 1079766 h 1080136"/>
                  <a:gd name="connsiteX0-593" fmla="*/ 0 w 2225424"/>
                  <a:gd name="connsiteY0-594" fmla="*/ 1079766 h 1080136"/>
                  <a:gd name="connsiteX1-595" fmla="*/ 333401 w 2225424"/>
                  <a:gd name="connsiteY1-596" fmla="*/ 367018 h 1080136"/>
                  <a:gd name="connsiteX2-597" fmla="*/ 2021613 w 2225424"/>
                  <a:gd name="connsiteY2-598" fmla="*/ 453019 h 1080136"/>
                  <a:gd name="connsiteX3-599" fmla="*/ 2225424 w 2225424"/>
                  <a:gd name="connsiteY3-600" fmla="*/ 858284 h 1080136"/>
                  <a:gd name="connsiteX4-601" fmla="*/ 1308285 w 2225424"/>
                  <a:gd name="connsiteY4-602" fmla="*/ 701877 h 1080136"/>
                  <a:gd name="connsiteX5-603" fmla="*/ 1451134 w 2225424"/>
                  <a:gd name="connsiteY5-604" fmla="*/ 911633 h 1080136"/>
                  <a:gd name="connsiteX6-605" fmla="*/ 658556 w 2225424"/>
                  <a:gd name="connsiteY6-606" fmla="*/ 494252 h 1080136"/>
                  <a:gd name="connsiteX7-607" fmla="*/ 633816 w 2225424"/>
                  <a:gd name="connsiteY7-608" fmla="*/ 477759 h 1080136"/>
                  <a:gd name="connsiteX8-609" fmla="*/ 625569 w 2225424"/>
                  <a:gd name="connsiteY8-610" fmla="*/ 484827 h 1080136"/>
                  <a:gd name="connsiteX9-611" fmla="*/ 620857 w 2225424"/>
                  <a:gd name="connsiteY9-612" fmla="*/ 460087 h 1080136"/>
                  <a:gd name="connsiteX10-613" fmla="*/ 622035 w 2225424"/>
                  <a:gd name="connsiteY10-614" fmla="*/ 516636 h 1080136"/>
                  <a:gd name="connsiteX11-615" fmla="*/ 0 w 2225424"/>
                  <a:gd name="connsiteY11-616" fmla="*/ 1079766 h 1080136"/>
                  <a:gd name="connsiteX0-617" fmla="*/ 0 w 2225424"/>
                  <a:gd name="connsiteY0-618" fmla="*/ 1079766 h 1080136"/>
                  <a:gd name="connsiteX1-619" fmla="*/ 333401 w 2225424"/>
                  <a:gd name="connsiteY1-620" fmla="*/ 367018 h 1080136"/>
                  <a:gd name="connsiteX2-621" fmla="*/ 2021613 w 2225424"/>
                  <a:gd name="connsiteY2-622" fmla="*/ 453019 h 1080136"/>
                  <a:gd name="connsiteX3-623" fmla="*/ 2225424 w 2225424"/>
                  <a:gd name="connsiteY3-624" fmla="*/ 858284 h 1080136"/>
                  <a:gd name="connsiteX4-625" fmla="*/ 1308285 w 2225424"/>
                  <a:gd name="connsiteY4-626" fmla="*/ 701877 h 1080136"/>
                  <a:gd name="connsiteX5-627" fmla="*/ 1451134 w 2225424"/>
                  <a:gd name="connsiteY5-628" fmla="*/ 911633 h 1080136"/>
                  <a:gd name="connsiteX6-629" fmla="*/ 633816 w 2225424"/>
                  <a:gd name="connsiteY6-630" fmla="*/ 477759 h 1080136"/>
                  <a:gd name="connsiteX7-631" fmla="*/ 625569 w 2225424"/>
                  <a:gd name="connsiteY7-632" fmla="*/ 484827 h 1080136"/>
                  <a:gd name="connsiteX8-633" fmla="*/ 620857 w 2225424"/>
                  <a:gd name="connsiteY8-634" fmla="*/ 460087 h 1080136"/>
                  <a:gd name="connsiteX9-635" fmla="*/ 622035 w 2225424"/>
                  <a:gd name="connsiteY9-636" fmla="*/ 516636 h 1080136"/>
                  <a:gd name="connsiteX10-637" fmla="*/ 0 w 2225424"/>
                  <a:gd name="connsiteY10-638" fmla="*/ 1079766 h 1080136"/>
                  <a:gd name="connsiteX0-639" fmla="*/ 0 w 2225424"/>
                  <a:gd name="connsiteY0-640" fmla="*/ 1079766 h 1080136"/>
                  <a:gd name="connsiteX1-641" fmla="*/ 333401 w 2225424"/>
                  <a:gd name="connsiteY1-642" fmla="*/ 367018 h 1080136"/>
                  <a:gd name="connsiteX2-643" fmla="*/ 2021613 w 2225424"/>
                  <a:gd name="connsiteY2-644" fmla="*/ 453019 h 1080136"/>
                  <a:gd name="connsiteX3-645" fmla="*/ 2225424 w 2225424"/>
                  <a:gd name="connsiteY3-646" fmla="*/ 858284 h 1080136"/>
                  <a:gd name="connsiteX4-647" fmla="*/ 1308285 w 2225424"/>
                  <a:gd name="connsiteY4-648" fmla="*/ 701877 h 1080136"/>
                  <a:gd name="connsiteX5-649" fmla="*/ 1451134 w 2225424"/>
                  <a:gd name="connsiteY5-650" fmla="*/ 911633 h 1080136"/>
                  <a:gd name="connsiteX6-651" fmla="*/ 633816 w 2225424"/>
                  <a:gd name="connsiteY6-652" fmla="*/ 477759 h 1080136"/>
                  <a:gd name="connsiteX7-653" fmla="*/ 625569 w 2225424"/>
                  <a:gd name="connsiteY7-654" fmla="*/ 484827 h 1080136"/>
                  <a:gd name="connsiteX8-655" fmla="*/ 622035 w 2225424"/>
                  <a:gd name="connsiteY8-656" fmla="*/ 516636 h 1080136"/>
                  <a:gd name="connsiteX9-657" fmla="*/ 0 w 2225424"/>
                  <a:gd name="connsiteY9-658" fmla="*/ 1079766 h 1080136"/>
                  <a:gd name="connsiteX0-659" fmla="*/ 0 w 2225424"/>
                  <a:gd name="connsiteY0-660" fmla="*/ 1079766 h 1080136"/>
                  <a:gd name="connsiteX1-661" fmla="*/ 333401 w 2225424"/>
                  <a:gd name="connsiteY1-662" fmla="*/ 367018 h 1080136"/>
                  <a:gd name="connsiteX2-663" fmla="*/ 2021613 w 2225424"/>
                  <a:gd name="connsiteY2-664" fmla="*/ 453019 h 1080136"/>
                  <a:gd name="connsiteX3-665" fmla="*/ 2225424 w 2225424"/>
                  <a:gd name="connsiteY3-666" fmla="*/ 858284 h 1080136"/>
                  <a:gd name="connsiteX4-667" fmla="*/ 1308285 w 2225424"/>
                  <a:gd name="connsiteY4-668" fmla="*/ 701877 h 1080136"/>
                  <a:gd name="connsiteX5-669" fmla="*/ 1451134 w 2225424"/>
                  <a:gd name="connsiteY5-670" fmla="*/ 911633 h 1080136"/>
                  <a:gd name="connsiteX6-671" fmla="*/ 633816 w 2225424"/>
                  <a:gd name="connsiteY6-672" fmla="*/ 477759 h 1080136"/>
                  <a:gd name="connsiteX7-673" fmla="*/ 622035 w 2225424"/>
                  <a:gd name="connsiteY7-674" fmla="*/ 516636 h 1080136"/>
                  <a:gd name="connsiteX8-675" fmla="*/ 0 w 2225424"/>
                  <a:gd name="connsiteY8-676" fmla="*/ 1079766 h 1080136"/>
                  <a:gd name="connsiteX0-677" fmla="*/ 0 w 2225424"/>
                  <a:gd name="connsiteY0-678" fmla="*/ 1079766 h 1080136"/>
                  <a:gd name="connsiteX1-679" fmla="*/ 333401 w 2225424"/>
                  <a:gd name="connsiteY1-680" fmla="*/ 367018 h 1080136"/>
                  <a:gd name="connsiteX2-681" fmla="*/ 2021613 w 2225424"/>
                  <a:gd name="connsiteY2-682" fmla="*/ 453019 h 1080136"/>
                  <a:gd name="connsiteX3-683" fmla="*/ 2225424 w 2225424"/>
                  <a:gd name="connsiteY3-684" fmla="*/ 858284 h 1080136"/>
                  <a:gd name="connsiteX4-685" fmla="*/ 1308285 w 2225424"/>
                  <a:gd name="connsiteY4-686" fmla="*/ 701877 h 1080136"/>
                  <a:gd name="connsiteX5-687" fmla="*/ 1451134 w 2225424"/>
                  <a:gd name="connsiteY5-688" fmla="*/ 911633 h 1080136"/>
                  <a:gd name="connsiteX6-689" fmla="*/ 622035 w 2225424"/>
                  <a:gd name="connsiteY6-690" fmla="*/ 516636 h 1080136"/>
                  <a:gd name="connsiteX7-691" fmla="*/ 0 w 2225424"/>
                  <a:gd name="connsiteY7-692" fmla="*/ 1079766 h 1080136"/>
                  <a:gd name="connsiteX0-693" fmla="*/ 0 w 2225424"/>
                  <a:gd name="connsiteY0-694" fmla="*/ 1079766 h 1080136"/>
                  <a:gd name="connsiteX1-695" fmla="*/ 333401 w 2225424"/>
                  <a:gd name="connsiteY1-696" fmla="*/ 367018 h 1080136"/>
                  <a:gd name="connsiteX2-697" fmla="*/ 2021613 w 2225424"/>
                  <a:gd name="connsiteY2-698" fmla="*/ 453019 h 1080136"/>
                  <a:gd name="connsiteX3-699" fmla="*/ 2225424 w 2225424"/>
                  <a:gd name="connsiteY3-700" fmla="*/ 858284 h 1080136"/>
                  <a:gd name="connsiteX4-701" fmla="*/ 1308285 w 2225424"/>
                  <a:gd name="connsiteY4-702" fmla="*/ 701877 h 1080136"/>
                  <a:gd name="connsiteX5-703" fmla="*/ 1451134 w 2225424"/>
                  <a:gd name="connsiteY5-704" fmla="*/ 911633 h 1080136"/>
                  <a:gd name="connsiteX6-705" fmla="*/ 622035 w 2225424"/>
                  <a:gd name="connsiteY6-706" fmla="*/ 516636 h 1080136"/>
                  <a:gd name="connsiteX7-707" fmla="*/ 0 w 2225424"/>
                  <a:gd name="connsiteY7-708" fmla="*/ 1079766 h 1080136"/>
                  <a:gd name="connsiteX0-709" fmla="*/ 0 w 2225424"/>
                  <a:gd name="connsiteY0-710" fmla="*/ 1079766 h 1080136"/>
                  <a:gd name="connsiteX1-711" fmla="*/ 333401 w 2225424"/>
                  <a:gd name="connsiteY1-712" fmla="*/ 367018 h 1080136"/>
                  <a:gd name="connsiteX2-713" fmla="*/ 2021613 w 2225424"/>
                  <a:gd name="connsiteY2-714" fmla="*/ 453019 h 1080136"/>
                  <a:gd name="connsiteX3-715" fmla="*/ 2225424 w 2225424"/>
                  <a:gd name="connsiteY3-716" fmla="*/ 858284 h 1080136"/>
                  <a:gd name="connsiteX4-717" fmla="*/ 1308285 w 2225424"/>
                  <a:gd name="connsiteY4-718" fmla="*/ 701877 h 1080136"/>
                  <a:gd name="connsiteX5-719" fmla="*/ 1425496 w 2225424"/>
                  <a:gd name="connsiteY5-720" fmla="*/ 911633 h 1080136"/>
                  <a:gd name="connsiteX6-721" fmla="*/ 622035 w 2225424"/>
                  <a:gd name="connsiteY6-722" fmla="*/ 516636 h 1080136"/>
                  <a:gd name="connsiteX7-723" fmla="*/ 0 w 2225424"/>
                  <a:gd name="connsiteY7-724" fmla="*/ 1079766 h 1080136"/>
                  <a:gd name="connsiteX0-725" fmla="*/ 0 w 2225424"/>
                  <a:gd name="connsiteY0-726" fmla="*/ 1079766 h 1080136"/>
                  <a:gd name="connsiteX1-727" fmla="*/ 333401 w 2225424"/>
                  <a:gd name="connsiteY1-728" fmla="*/ 367018 h 1080136"/>
                  <a:gd name="connsiteX2-729" fmla="*/ 2021613 w 2225424"/>
                  <a:gd name="connsiteY2-730" fmla="*/ 453019 h 1080136"/>
                  <a:gd name="connsiteX3-731" fmla="*/ 2225424 w 2225424"/>
                  <a:gd name="connsiteY3-732" fmla="*/ 858284 h 1080136"/>
                  <a:gd name="connsiteX4-733" fmla="*/ 1308285 w 2225424"/>
                  <a:gd name="connsiteY4-734" fmla="*/ 701877 h 1080136"/>
                  <a:gd name="connsiteX5-735" fmla="*/ 1425496 w 2225424"/>
                  <a:gd name="connsiteY5-736" fmla="*/ 911633 h 1080136"/>
                  <a:gd name="connsiteX6-737" fmla="*/ 622035 w 2225424"/>
                  <a:gd name="connsiteY6-738" fmla="*/ 516636 h 1080136"/>
                  <a:gd name="connsiteX7-739" fmla="*/ 0 w 2225424"/>
                  <a:gd name="connsiteY7-740" fmla="*/ 1079766 h 10801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25424" h="1080136">
                    <a:moveTo>
                      <a:pt x="0" y="1079766"/>
                    </a:moveTo>
                    <a:cubicBezTo>
                      <a:pt x="41233" y="809982"/>
                      <a:pt x="146084" y="568472"/>
                      <a:pt x="333401" y="367018"/>
                    </a:cubicBezTo>
                    <a:cubicBezTo>
                      <a:pt x="816421" y="-154879"/>
                      <a:pt x="1592786" y="-114824"/>
                      <a:pt x="2021613" y="453019"/>
                    </a:cubicBezTo>
                    <a:cubicBezTo>
                      <a:pt x="2114683" y="574363"/>
                      <a:pt x="2190081" y="706310"/>
                      <a:pt x="2225424" y="858284"/>
                    </a:cubicBezTo>
                    <a:cubicBezTo>
                      <a:pt x="2103687" y="904033"/>
                      <a:pt x="1464776" y="723083"/>
                      <a:pt x="1308285" y="701877"/>
                    </a:cubicBezTo>
                    <a:cubicBezTo>
                      <a:pt x="1174964" y="697950"/>
                      <a:pt x="1365582" y="797995"/>
                      <a:pt x="1425496" y="911633"/>
                    </a:cubicBezTo>
                    <a:cubicBezTo>
                      <a:pt x="1311121" y="880760"/>
                      <a:pt x="940803" y="796262"/>
                      <a:pt x="622035" y="516636"/>
                    </a:cubicBezTo>
                    <a:cubicBezTo>
                      <a:pt x="587870" y="820585"/>
                      <a:pt x="288634" y="1091547"/>
                      <a:pt x="0" y="1079766"/>
                    </a:cubicBezTo>
                    <a:close/>
                  </a:path>
                </a:pathLst>
              </a:custGeom>
              <a:solidFill>
                <a:srgbClr val="94643F"/>
              </a:solidFill>
              <a:ln w="11774" cap="flat">
                <a:noFill/>
                <a:prstDash val="solid"/>
                <a:miter/>
              </a:ln>
            </p:spPr>
            <p:txBody>
              <a:bodyPr rtlCol="0" anchor="ctr"/>
              <a:p>
                <a:endParaRPr lang="en-US"/>
              </a:p>
            </p:txBody>
          </p:sp>
        </p:grpSp>
        <p:grpSp>
          <p:nvGrpSpPr>
            <p:cNvPr id="20" name="Group 19"/>
            <p:cNvGrpSpPr/>
            <p:nvPr/>
          </p:nvGrpSpPr>
          <p:grpSpPr>
            <a:xfrm>
              <a:off x="5013780" y="5128586"/>
              <a:ext cx="1301248" cy="770937"/>
              <a:chOff x="5013780" y="5128586"/>
              <a:chExt cx="1301248" cy="770937"/>
            </a:xfrm>
          </p:grpSpPr>
          <p:sp>
            <p:nvSpPr>
              <p:cNvPr id="21" name="Graphic 222"/>
              <p:cNvSpPr/>
              <p:nvPr/>
            </p:nvSpPr>
            <p:spPr>
              <a:xfrm rot="10800000">
                <a:off x="5013780" y="5669407"/>
                <a:ext cx="1301248" cy="230116"/>
              </a:xfrm>
              <a:custGeom>
                <a:avLst/>
                <a:gdLst>
                  <a:gd name="connsiteX0" fmla="*/ 3438624 w 3543300"/>
                  <a:gd name="connsiteY0" fmla="*/ 609600 h 609600"/>
                  <a:gd name="connsiteX1" fmla="*/ 112494 w 3543300"/>
                  <a:gd name="connsiteY1" fmla="*/ 609600 h 609600"/>
                  <a:gd name="connsiteX2" fmla="*/ 7719 w 3543300"/>
                  <a:gd name="connsiteY2" fmla="*/ 456248 h 609600"/>
                  <a:gd name="connsiteX3" fmla="*/ 158214 w 3543300"/>
                  <a:gd name="connsiteY3" fmla="*/ 71438 h 609600"/>
                  <a:gd name="connsiteX4" fmla="*/ 262989 w 3543300"/>
                  <a:gd name="connsiteY4" fmla="*/ 0 h 609600"/>
                  <a:gd name="connsiteX5" fmla="*/ 3282414 w 3543300"/>
                  <a:gd name="connsiteY5" fmla="*/ 0 h 609600"/>
                  <a:gd name="connsiteX6" fmla="*/ 3386236 w 3543300"/>
                  <a:gd name="connsiteY6" fmla="*/ 69533 h 609600"/>
                  <a:gd name="connsiteX7" fmla="*/ 3542446 w 3543300"/>
                  <a:gd name="connsiteY7" fmla="*/ 454343 h 609600"/>
                  <a:gd name="connsiteX8" fmla="*/ 3438624 w 3543300"/>
                  <a:gd name="connsiteY8"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3300" h="609600">
                    <a:moveTo>
                      <a:pt x="3438624" y="609600"/>
                    </a:moveTo>
                    <a:lnTo>
                      <a:pt x="112494" y="609600"/>
                    </a:lnTo>
                    <a:cubicBezTo>
                      <a:pt x="33436" y="609600"/>
                      <a:pt x="-20856" y="530543"/>
                      <a:pt x="7719" y="456248"/>
                    </a:cubicBezTo>
                    <a:lnTo>
                      <a:pt x="158214" y="71438"/>
                    </a:lnTo>
                    <a:cubicBezTo>
                      <a:pt x="175359" y="28575"/>
                      <a:pt x="216316" y="0"/>
                      <a:pt x="262989" y="0"/>
                    </a:cubicBezTo>
                    <a:lnTo>
                      <a:pt x="3282414" y="0"/>
                    </a:lnTo>
                    <a:cubicBezTo>
                      <a:pt x="3328134" y="0"/>
                      <a:pt x="3369091" y="27623"/>
                      <a:pt x="3386236" y="69533"/>
                    </a:cubicBezTo>
                    <a:lnTo>
                      <a:pt x="3542446" y="454343"/>
                    </a:lnTo>
                    <a:cubicBezTo>
                      <a:pt x="3572926" y="528638"/>
                      <a:pt x="3518634" y="609600"/>
                      <a:pt x="3438624" y="609600"/>
                    </a:cubicBezTo>
                    <a:close/>
                  </a:path>
                </a:pathLst>
              </a:custGeom>
              <a:solidFill>
                <a:schemeClr val="accent5">
                  <a:lumMod val="50000"/>
                </a:schemeClr>
              </a:solidFill>
              <a:ln w="9525" cap="flat">
                <a:noFill/>
                <a:prstDash val="solid"/>
                <a:miter/>
              </a:ln>
            </p:spPr>
            <p:txBody>
              <a:bodyPr rtlCol="0" anchor="ctr"/>
              <a:p>
                <a:endParaRPr lang="en-US"/>
              </a:p>
            </p:txBody>
          </p:sp>
          <p:sp>
            <p:nvSpPr>
              <p:cNvPr id="22" name="Rectangle: Rounded Corners 36"/>
              <p:cNvSpPr/>
              <p:nvPr/>
            </p:nvSpPr>
            <p:spPr>
              <a:xfrm>
                <a:off x="5050961" y="5128586"/>
                <a:ext cx="1225640" cy="770164"/>
              </a:xfrm>
              <a:prstGeom prst="roundRect">
                <a:avLst>
                  <a:gd name="adj" fmla="val 94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Oval 22"/>
              <p:cNvSpPr/>
              <p:nvPr/>
            </p:nvSpPr>
            <p:spPr>
              <a:xfrm>
                <a:off x="5607096" y="5420343"/>
                <a:ext cx="113370" cy="1133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4" name="Freeform: Shape 34"/>
            <p:cNvSpPr/>
            <p:nvPr/>
          </p:nvSpPr>
          <p:spPr>
            <a:xfrm>
              <a:off x="5144547" y="3886249"/>
              <a:ext cx="1044140" cy="902608"/>
            </a:xfrm>
            <a:custGeom>
              <a:avLst/>
              <a:gdLst>
                <a:gd name="connsiteX0" fmla="*/ 523726 w 1044140"/>
                <a:gd name="connsiteY0" fmla="*/ 0 h 902608"/>
                <a:gd name="connsiteX1" fmla="*/ 764384 w 1044140"/>
                <a:gd name="connsiteY1" fmla="*/ 72434 h 902608"/>
                <a:gd name="connsiteX2" fmla="*/ 988382 w 1044140"/>
                <a:gd name="connsiteY2" fmla="*/ 363683 h 902608"/>
                <a:gd name="connsiteX3" fmla="*/ 999042 w 1044140"/>
                <a:gd name="connsiteY3" fmla="*/ 444029 h 902608"/>
                <a:gd name="connsiteX4" fmla="*/ 1017193 w 1044140"/>
                <a:gd name="connsiteY4" fmla="*/ 444029 h 902608"/>
                <a:gd name="connsiteX5" fmla="*/ 1044140 w 1044140"/>
                <a:gd name="connsiteY5" fmla="*/ 470976 h 902608"/>
                <a:gd name="connsiteX6" fmla="*/ 1044140 w 1044140"/>
                <a:gd name="connsiteY6" fmla="*/ 678813 h 902608"/>
                <a:gd name="connsiteX7" fmla="*/ 1017193 w 1044140"/>
                <a:gd name="connsiteY7" fmla="*/ 705760 h 902608"/>
                <a:gd name="connsiteX8" fmla="*/ 988388 w 1044140"/>
                <a:gd name="connsiteY8" fmla="*/ 705760 h 902608"/>
                <a:gd name="connsiteX9" fmla="*/ 916860 w 1044140"/>
                <a:gd name="connsiteY9" fmla="*/ 768535 h 902608"/>
                <a:gd name="connsiteX10" fmla="*/ 677463 w 1044140"/>
                <a:gd name="connsiteY10" fmla="*/ 868476 h 902608"/>
                <a:gd name="connsiteX11" fmla="*/ 669581 w 1044140"/>
                <a:gd name="connsiteY11" fmla="*/ 869232 h 902608"/>
                <a:gd name="connsiteX12" fmla="*/ 669581 w 1044140"/>
                <a:gd name="connsiteY12" fmla="*/ 875032 h 902608"/>
                <a:gd name="connsiteX13" fmla="*/ 642005 w 1044140"/>
                <a:gd name="connsiteY13" fmla="*/ 902608 h 902608"/>
                <a:gd name="connsiteX14" fmla="*/ 492587 w 1044140"/>
                <a:gd name="connsiteY14" fmla="*/ 902608 h 902608"/>
                <a:gd name="connsiteX15" fmla="*/ 465011 w 1044140"/>
                <a:gd name="connsiteY15" fmla="*/ 875032 h 902608"/>
                <a:gd name="connsiteX16" fmla="*/ 465011 w 1044140"/>
                <a:gd name="connsiteY16" fmla="*/ 857920 h 902608"/>
                <a:gd name="connsiteX17" fmla="*/ 492587 w 1044140"/>
                <a:gd name="connsiteY17" fmla="*/ 830344 h 902608"/>
                <a:gd name="connsiteX18" fmla="*/ 642005 w 1044140"/>
                <a:gd name="connsiteY18" fmla="*/ 830344 h 902608"/>
                <a:gd name="connsiteX19" fmla="*/ 661505 w 1044140"/>
                <a:gd name="connsiteY19" fmla="*/ 838421 h 902608"/>
                <a:gd name="connsiteX20" fmla="*/ 667253 w 1044140"/>
                <a:gd name="connsiteY20" fmla="*/ 852298 h 902608"/>
                <a:gd name="connsiteX21" fmla="*/ 674545 w 1044140"/>
                <a:gd name="connsiteY21" fmla="*/ 851599 h 902608"/>
                <a:gd name="connsiteX22" fmla="*/ 906914 w 1044140"/>
                <a:gd name="connsiteY22" fmla="*/ 754593 h 902608"/>
                <a:gd name="connsiteX23" fmla="*/ 977432 w 1044140"/>
                <a:gd name="connsiteY23" fmla="*/ 692704 h 902608"/>
                <a:gd name="connsiteX24" fmla="*/ 977432 w 1044140"/>
                <a:gd name="connsiteY24" fmla="*/ 489267 h 902608"/>
                <a:gd name="connsiteX25" fmla="*/ 977300 w 1044140"/>
                <a:gd name="connsiteY25" fmla="*/ 489267 h 902608"/>
                <a:gd name="connsiteX26" fmla="*/ 750513 w 1044140"/>
                <a:gd name="connsiteY26" fmla="*/ 96460 h 902608"/>
                <a:gd name="connsiteX27" fmla="*/ 296939 w 1044140"/>
                <a:gd name="connsiteY27" fmla="*/ 96460 h 902608"/>
                <a:gd name="connsiteX28" fmla="*/ 70152 w 1044140"/>
                <a:gd name="connsiteY28" fmla="*/ 489267 h 902608"/>
                <a:gd name="connsiteX29" fmla="*/ 66709 w 1044140"/>
                <a:gd name="connsiteY29" fmla="*/ 489267 h 902608"/>
                <a:gd name="connsiteX30" fmla="*/ 66709 w 1044140"/>
                <a:gd name="connsiteY30" fmla="*/ 705760 h 902608"/>
                <a:gd name="connsiteX31" fmla="*/ 26947 w 1044140"/>
                <a:gd name="connsiteY31" fmla="*/ 705760 h 902608"/>
                <a:gd name="connsiteX32" fmla="*/ 0 w 1044140"/>
                <a:gd name="connsiteY32" fmla="*/ 678813 h 902608"/>
                <a:gd name="connsiteX33" fmla="*/ 0 w 1044140"/>
                <a:gd name="connsiteY33" fmla="*/ 470976 h 902608"/>
                <a:gd name="connsiteX34" fmla="*/ 26947 w 1044140"/>
                <a:gd name="connsiteY34" fmla="*/ 444029 h 902608"/>
                <a:gd name="connsiteX35" fmla="*/ 48410 w 1044140"/>
                <a:gd name="connsiteY35" fmla="*/ 444029 h 902608"/>
                <a:gd name="connsiteX36" fmla="*/ 59069 w 1044140"/>
                <a:gd name="connsiteY36" fmla="*/ 363683 h 902608"/>
                <a:gd name="connsiteX37" fmla="*/ 283067 w 1044140"/>
                <a:gd name="connsiteY37" fmla="*/ 72434 h 902608"/>
                <a:gd name="connsiteX38" fmla="*/ 523726 w 1044140"/>
                <a:gd name="connsiteY38" fmla="*/ 0 h 90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4140" h="902608">
                  <a:moveTo>
                    <a:pt x="523726" y="0"/>
                  </a:moveTo>
                  <a:cubicBezTo>
                    <a:pt x="602235" y="0"/>
                    <a:pt x="680744" y="24145"/>
                    <a:pt x="764384" y="72434"/>
                  </a:cubicBezTo>
                  <a:cubicBezTo>
                    <a:pt x="876074" y="136918"/>
                    <a:pt x="955600" y="242418"/>
                    <a:pt x="988382" y="363683"/>
                  </a:cubicBezTo>
                  <a:lnTo>
                    <a:pt x="999042" y="444029"/>
                  </a:lnTo>
                  <a:lnTo>
                    <a:pt x="1017193" y="444029"/>
                  </a:lnTo>
                  <a:cubicBezTo>
                    <a:pt x="1032075" y="444029"/>
                    <a:pt x="1044140" y="456094"/>
                    <a:pt x="1044140" y="470976"/>
                  </a:cubicBezTo>
                  <a:lnTo>
                    <a:pt x="1044140" y="678813"/>
                  </a:lnTo>
                  <a:cubicBezTo>
                    <a:pt x="1044140" y="693695"/>
                    <a:pt x="1032075" y="705760"/>
                    <a:pt x="1017193" y="705760"/>
                  </a:cubicBezTo>
                  <a:lnTo>
                    <a:pt x="988388" y="705760"/>
                  </a:lnTo>
                  <a:lnTo>
                    <a:pt x="916860" y="768535"/>
                  </a:lnTo>
                  <a:cubicBezTo>
                    <a:pt x="845683" y="819316"/>
                    <a:pt x="763855" y="853537"/>
                    <a:pt x="677463" y="868476"/>
                  </a:cubicBezTo>
                  <a:lnTo>
                    <a:pt x="669581" y="869232"/>
                  </a:lnTo>
                  <a:lnTo>
                    <a:pt x="669581" y="875032"/>
                  </a:lnTo>
                  <a:cubicBezTo>
                    <a:pt x="669581" y="890262"/>
                    <a:pt x="657235" y="902608"/>
                    <a:pt x="642005" y="902608"/>
                  </a:cubicBezTo>
                  <a:lnTo>
                    <a:pt x="492587" y="902608"/>
                  </a:lnTo>
                  <a:cubicBezTo>
                    <a:pt x="477357" y="902608"/>
                    <a:pt x="465011" y="890262"/>
                    <a:pt x="465011" y="875032"/>
                  </a:cubicBezTo>
                  <a:lnTo>
                    <a:pt x="465011" y="857920"/>
                  </a:lnTo>
                  <a:cubicBezTo>
                    <a:pt x="465011" y="842690"/>
                    <a:pt x="477357" y="830344"/>
                    <a:pt x="492587" y="830344"/>
                  </a:cubicBezTo>
                  <a:lnTo>
                    <a:pt x="642005" y="830344"/>
                  </a:lnTo>
                  <a:cubicBezTo>
                    <a:pt x="649620" y="830344"/>
                    <a:pt x="656514" y="833431"/>
                    <a:pt x="661505" y="838421"/>
                  </a:cubicBezTo>
                  <a:lnTo>
                    <a:pt x="667253" y="852298"/>
                  </a:lnTo>
                  <a:lnTo>
                    <a:pt x="674545" y="851599"/>
                  </a:lnTo>
                  <a:cubicBezTo>
                    <a:pt x="758401" y="837098"/>
                    <a:pt x="837827" y="803882"/>
                    <a:pt x="906914" y="754593"/>
                  </a:cubicBezTo>
                  <a:lnTo>
                    <a:pt x="977432" y="692704"/>
                  </a:lnTo>
                  <a:lnTo>
                    <a:pt x="977432" y="489267"/>
                  </a:lnTo>
                  <a:lnTo>
                    <a:pt x="977300" y="489267"/>
                  </a:lnTo>
                  <a:cubicBezTo>
                    <a:pt x="977300" y="327221"/>
                    <a:pt x="890849" y="177484"/>
                    <a:pt x="750513" y="96460"/>
                  </a:cubicBezTo>
                  <a:cubicBezTo>
                    <a:pt x="610177" y="15437"/>
                    <a:pt x="437275" y="15437"/>
                    <a:pt x="296939" y="96460"/>
                  </a:cubicBezTo>
                  <a:cubicBezTo>
                    <a:pt x="156603" y="177483"/>
                    <a:pt x="70152" y="327220"/>
                    <a:pt x="70152" y="489267"/>
                  </a:cubicBezTo>
                  <a:lnTo>
                    <a:pt x="66709" y="489267"/>
                  </a:lnTo>
                  <a:lnTo>
                    <a:pt x="66709" y="705760"/>
                  </a:lnTo>
                  <a:lnTo>
                    <a:pt x="26947" y="705760"/>
                  </a:lnTo>
                  <a:cubicBezTo>
                    <a:pt x="12065" y="705760"/>
                    <a:pt x="0" y="693695"/>
                    <a:pt x="0" y="678813"/>
                  </a:cubicBezTo>
                  <a:lnTo>
                    <a:pt x="0" y="470976"/>
                  </a:lnTo>
                  <a:cubicBezTo>
                    <a:pt x="0" y="456094"/>
                    <a:pt x="12065" y="444029"/>
                    <a:pt x="26947" y="444029"/>
                  </a:cubicBezTo>
                  <a:lnTo>
                    <a:pt x="48410" y="444029"/>
                  </a:lnTo>
                  <a:lnTo>
                    <a:pt x="59069" y="363683"/>
                  </a:lnTo>
                  <a:cubicBezTo>
                    <a:pt x="91852" y="242418"/>
                    <a:pt x="171377" y="136918"/>
                    <a:pt x="283067" y="72434"/>
                  </a:cubicBezTo>
                  <a:cubicBezTo>
                    <a:pt x="366708" y="24145"/>
                    <a:pt x="445217" y="0"/>
                    <a:pt x="52372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tx1"/>
                </a:solidFill>
              </a:endParaRPr>
            </a:p>
          </p:txBody>
        </p:sp>
      </p:grpSp>
      <p:grpSp>
        <p:nvGrpSpPr>
          <p:cNvPr id="29" name="Group 28"/>
          <p:cNvGrpSpPr/>
          <p:nvPr/>
        </p:nvGrpSpPr>
        <p:grpSpPr>
          <a:xfrm>
            <a:off x="5133975" y="1567815"/>
            <a:ext cx="960120" cy="1156970"/>
            <a:chOff x="4912335" y="3886249"/>
            <a:chExt cx="1506023" cy="2013274"/>
          </a:xfrm>
        </p:grpSpPr>
        <p:grpSp>
          <p:nvGrpSpPr>
            <p:cNvPr id="30" name="Group 29"/>
            <p:cNvGrpSpPr/>
            <p:nvPr/>
          </p:nvGrpSpPr>
          <p:grpSpPr>
            <a:xfrm>
              <a:off x="4912335" y="3961162"/>
              <a:ext cx="1506023" cy="1713001"/>
              <a:chOff x="4912335" y="3961162"/>
              <a:chExt cx="1506023" cy="1713001"/>
            </a:xfrm>
          </p:grpSpPr>
          <p:sp>
            <p:nvSpPr>
              <p:cNvPr id="31" name="Freeform: Shape 38"/>
              <p:cNvSpPr/>
              <p:nvPr/>
            </p:nvSpPr>
            <p:spPr>
              <a:xfrm>
                <a:off x="5179844" y="3967645"/>
                <a:ext cx="971006" cy="1271314"/>
              </a:xfrm>
              <a:custGeom>
                <a:avLst/>
                <a:gdLst>
                  <a:gd name="connsiteX0" fmla="*/ 488429 w 971006"/>
                  <a:gd name="connsiteY0" fmla="*/ 0 h 1271314"/>
                  <a:gd name="connsiteX1" fmla="*/ 917478 w 971006"/>
                  <a:gd name="connsiteY1" fmla="*/ 496794 h 1271314"/>
                  <a:gd name="connsiteX2" fmla="*/ 655434 w 971006"/>
                  <a:gd name="connsiteY2" fmla="*/ 954548 h 1271314"/>
                  <a:gd name="connsiteX3" fmla="*/ 637122 w 971006"/>
                  <a:gd name="connsiteY3" fmla="*/ 961130 h 1271314"/>
                  <a:gd name="connsiteX4" fmla="*/ 637122 w 971006"/>
                  <a:gd name="connsiteY4" fmla="*/ 1082028 h 1271314"/>
                  <a:gd name="connsiteX5" fmla="*/ 674483 w 971006"/>
                  <a:gd name="connsiteY5" fmla="*/ 1084353 h 1271314"/>
                  <a:gd name="connsiteX6" fmla="*/ 971006 w 971006"/>
                  <a:gd name="connsiteY6" fmla="*/ 1174010 h 1271314"/>
                  <a:gd name="connsiteX7" fmla="*/ 485503 w 971006"/>
                  <a:gd name="connsiteY7" fmla="*/ 1271314 h 1271314"/>
                  <a:gd name="connsiteX8" fmla="*/ 0 w 971006"/>
                  <a:gd name="connsiteY8" fmla="*/ 1174010 h 1271314"/>
                  <a:gd name="connsiteX9" fmla="*/ 296524 w 971006"/>
                  <a:gd name="connsiteY9" fmla="*/ 1084353 h 1271314"/>
                  <a:gd name="connsiteX10" fmla="*/ 333884 w 971006"/>
                  <a:gd name="connsiteY10" fmla="*/ 1082028 h 1271314"/>
                  <a:gd name="connsiteX11" fmla="*/ 333884 w 971006"/>
                  <a:gd name="connsiteY11" fmla="*/ 959026 h 1271314"/>
                  <a:gd name="connsiteX12" fmla="*/ 321424 w 971006"/>
                  <a:gd name="connsiteY12" fmla="*/ 954548 h 1271314"/>
                  <a:gd name="connsiteX13" fmla="*/ 59380 w 971006"/>
                  <a:gd name="connsiteY13" fmla="*/ 496794 h 1271314"/>
                  <a:gd name="connsiteX14" fmla="*/ 488429 w 971006"/>
                  <a:gd name="connsiteY14" fmla="*/ 0 h 127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1006" h="1271314">
                    <a:moveTo>
                      <a:pt x="488429" y="0"/>
                    </a:moveTo>
                    <a:cubicBezTo>
                      <a:pt x="725386" y="0"/>
                      <a:pt x="917478" y="222422"/>
                      <a:pt x="917478" y="496794"/>
                    </a:cubicBezTo>
                    <a:cubicBezTo>
                      <a:pt x="917478" y="702573"/>
                      <a:pt x="809427" y="879130"/>
                      <a:pt x="655434" y="954548"/>
                    </a:cubicBezTo>
                    <a:lnTo>
                      <a:pt x="637122" y="961130"/>
                    </a:lnTo>
                    <a:lnTo>
                      <a:pt x="637122" y="1082028"/>
                    </a:lnTo>
                    <a:lnTo>
                      <a:pt x="674483" y="1084353"/>
                    </a:lnTo>
                    <a:cubicBezTo>
                      <a:pt x="848737" y="1099124"/>
                      <a:pt x="971006" y="1133705"/>
                      <a:pt x="971006" y="1174010"/>
                    </a:cubicBezTo>
                    <a:cubicBezTo>
                      <a:pt x="971006" y="1227750"/>
                      <a:pt x="753639" y="1271314"/>
                      <a:pt x="485503" y="1271314"/>
                    </a:cubicBezTo>
                    <a:cubicBezTo>
                      <a:pt x="217367" y="1271314"/>
                      <a:pt x="0" y="1227750"/>
                      <a:pt x="0" y="1174010"/>
                    </a:cubicBezTo>
                    <a:cubicBezTo>
                      <a:pt x="0" y="1133705"/>
                      <a:pt x="122269" y="1099124"/>
                      <a:pt x="296524" y="1084353"/>
                    </a:cubicBezTo>
                    <a:lnTo>
                      <a:pt x="333884" y="1082028"/>
                    </a:lnTo>
                    <a:lnTo>
                      <a:pt x="333884" y="959026"/>
                    </a:lnTo>
                    <a:lnTo>
                      <a:pt x="321424" y="954548"/>
                    </a:lnTo>
                    <a:cubicBezTo>
                      <a:pt x="167432" y="879130"/>
                      <a:pt x="59380" y="702573"/>
                      <a:pt x="59380" y="496794"/>
                    </a:cubicBezTo>
                    <a:cubicBezTo>
                      <a:pt x="59380" y="222422"/>
                      <a:pt x="251472" y="0"/>
                      <a:pt x="488429" y="0"/>
                    </a:cubicBezTo>
                    <a:close/>
                  </a:path>
                </a:pathLst>
              </a:custGeom>
              <a:solidFill>
                <a:srgbClr val="FECBA3"/>
              </a:solidFill>
              <a:ln w="9525" cap="flat">
                <a:noFill/>
                <a:prstDash val="solid"/>
                <a:miter/>
              </a:ln>
            </p:spPr>
            <p:txBody>
              <a:bodyPr wrap="square" rtlCol="0" anchor="ctr">
                <a:noAutofit/>
              </a:bodyPr>
              <a:p>
                <a:endParaRPr lang="en-US">
                  <a:solidFill>
                    <a:schemeClr val="tx1"/>
                  </a:solidFill>
                </a:endParaRPr>
              </a:p>
            </p:txBody>
          </p:sp>
          <p:sp>
            <p:nvSpPr>
              <p:cNvPr id="32" name="Freeform: Shape 39"/>
              <p:cNvSpPr/>
              <p:nvPr/>
            </p:nvSpPr>
            <p:spPr>
              <a:xfrm>
                <a:off x="4912335" y="5075485"/>
                <a:ext cx="1506023" cy="598678"/>
              </a:xfrm>
              <a:custGeom>
                <a:avLst/>
                <a:gdLst>
                  <a:gd name="connsiteX0" fmla="*/ 792978 w 3989594"/>
                  <a:gd name="connsiteY0" fmla="*/ 0 h 1585955"/>
                  <a:gd name="connsiteX1" fmla="*/ 1049921 w 3989594"/>
                  <a:gd name="connsiteY1" fmla="*/ 0 h 1585955"/>
                  <a:gd name="connsiteX2" fmla="*/ 1085760 w 3989594"/>
                  <a:gd name="connsiteY2" fmla="*/ 33651 h 1585955"/>
                  <a:gd name="connsiteX3" fmla="*/ 1994796 w 3989594"/>
                  <a:gd name="connsiteY3" fmla="*/ 279982 h 1585955"/>
                  <a:gd name="connsiteX4" fmla="*/ 2903832 w 3989594"/>
                  <a:gd name="connsiteY4" fmla="*/ 33651 h 1585955"/>
                  <a:gd name="connsiteX5" fmla="*/ 2939671 w 3989594"/>
                  <a:gd name="connsiteY5" fmla="*/ 0 h 1585955"/>
                  <a:gd name="connsiteX6" fmla="*/ 3196616 w 3989594"/>
                  <a:gd name="connsiteY6" fmla="*/ 0 h 1585955"/>
                  <a:gd name="connsiteX7" fmla="*/ 3989594 w 3989594"/>
                  <a:gd name="connsiteY7" fmla="*/ 792978 h 1585955"/>
                  <a:gd name="connsiteX8" fmla="*/ 3989593 w 3989594"/>
                  <a:gd name="connsiteY8" fmla="*/ 1585955 h 1585955"/>
                  <a:gd name="connsiteX9" fmla="*/ 0 w 3989594"/>
                  <a:gd name="connsiteY9" fmla="*/ 1585955 h 1585955"/>
                  <a:gd name="connsiteX10" fmla="*/ 0 w 3989594"/>
                  <a:gd name="connsiteY10" fmla="*/ 792978 h 1585955"/>
                  <a:gd name="connsiteX11" fmla="*/ 792978 w 3989594"/>
                  <a:gd name="connsiteY11" fmla="*/ 0 h 158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9594" h="1585955">
                    <a:moveTo>
                      <a:pt x="792978" y="0"/>
                    </a:moveTo>
                    <a:lnTo>
                      <a:pt x="1049921" y="0"/>
                    </a:lnTo>
                    <a:lnTo>
                      <a:pt x="1085760" y="33651"/>
                    </a:lnTo>
                    <a:cubicBezTo>
                      <a:pt x="1282766" y="182270"/>
                      <a:pt x="1616391" y="279982"/>
                      <a:pt x="1994796" y="279982"/>
                    </a:cubicBezTo>
                    <a:cubicBezTo>
                      <a:pt x="2373201" y="279982"/>
                      <a:pt x="2706826" y="182270"/>
                      <a:pt x="2903832" y="33651"/>
                    </a:cubicBezTo>
                    <a:lnTo>
                      <a:pt x="2939671" y="0"/>
                    </a:lnTo>
                    <a:lnTo>
                      <a:pt x="3196616" y="0"/>
                    </a:lnTo>
                    <a:cubicBezTo>
                      <a:pt x="3634566" y="0"/>
                      <a:pt x="3989594" y="355028"/>
                      <a:pt x="3989594" y="792978"/>
                    </a:cubicBezTo>
                    <a:cubicBezTo>
                      <a:pt x="3989594" y="1057304"/>
                      <a:pt x="3989593" y="1321629"/>
                      <a:pt x="3989593" y="1585955"/>
                    </a:cubicBezTo>
                    <a:lnTo>
                      <a:pt x="0" y="1585955"/>
                    </a:lnTo>
                    <a:lnTo>
                      <a:pt x="0" y="792978"/>
                    </a:lnTo>
                    <a:cubicBezTo>
                      <a:pt x="0" y="355028"/>
                      <a:pt x="355028" y="0"/>
                      <a:pt x="79297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Freeform: Shape 40"/>
              <p:cNvSpPr/>
              <p:nvPr/>
            </p:nvSpPr>
            <p:spPr>
              <a:xfrm>
                <a:off x="5479465" y="4409892"/>
                <a:ext cx="419225" cy="116134"/>
              </a:xfrm>
              <a:custGeom>
                <a:avLst/>
                <a:gdLst>
                  <a:gd name="connsiteX0" fmla="*/ 378363 w 419225"/>
                  <a:gd name="connsiteY0" fmla="*/ 0 h 116134"/>
                  <a:gd name="connsiteX1" fmla="*/ 419225 w 419225"/>
                  <a:gd name="connsiteY1" fmla="*/ 58067 h 116134"/>
                  <a:gd name="connsiteX2" fmla="*/ 378363 w 419225"/>
                  <a:gd name="connsiteY2" fmla="*/ 116134 h 116134"/>
                  <a:gd name="connsiteX3" fmla="*/ 337501 w 419225"/>
                  <a:gd name="connsiteY3" fmla="*/ 58067 h 116134"/>
                  <a:gd name="connsiteX4" fmla="*/ 378363 w 419225"/>
                  <a:gd name="connsiteY4" fmla="*/ 0 h 116134"/>
                  <a:gd name="connsiteX5" fmla="*/ 40862 w 419225"/>
                  <a:gd name="connsiteY5" fmla="*/ 0 h 116134"/>
                  <a:gd name="connsiteX6" fmla="*/ 81724 w 419225"/>
                  <a:gd name="connsiteY6" fmla="*/ 58067 h 116134"/>
                  <a:gd name="connsiteX7" fmla="*/ 40862 w 419225"/>
                  <a:gd name="connsiteY7" fmla="*/ 116134 h 116134"/>
                  <a:gd name="connsiteX8" fmla="*/ 0 w 419225"/>
                  <a:gd name="connsiteY8" fmla="*/ 58067 h 116134"/>
                  <a:gd name="connsiteX9" fmla="*/ 40862 w 419225"/>
                  <a:gd name="connsiteY9" fmla="*/ 0 h 1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25" h="116134">
                    <a:moveTo>
                      <a:pt x="378363" y="0"/>
                    </a:moveTo>
                    <a:cubicBezTo>
                      <a:pt x="400930" y="0"/>
                      <a:pt x="419225" y="25997"/>
                      <a:pt x="419225" y="58067"/>
                    </a:cubicBezTo>
                    <a:cubicBezTo>
                      <a:pt x="419225" y="90137"/>
                      <a:pt x="400930" y="116134"/>
                      <a:pt x="378363" y="116134"/>
                    </a:cubicBezTo>
                    <a:cubicBezTo>
                      <a:pt x="355796" y="116134"/>
                      <a:pt x="337501" y="90137"/>
                      <a:pt x="337501" y="58067"/>
                    </a:cubicBezTo>
                    <a:cubicBezTo>
                      <a:pt x="337501" y="25997"/>
                      <a:pt x="355796" y="0"/>
                      <a:pt x="378363" y="0"/>
                    </a:cubicBezTo>
                    <a:close/>
                    <a:moveTo>
                      <a:pt x="40862" y="0"/>
                    </a:moveTo>
                    <a:cubicBezTo>
                      <a:pt x="63429" y="0"/>
                      <a:pt x="81724" y="25997"/>
                      <a:pt x="81724" y="58067"/>
                    </a:cubicBezTo>
                    <a:cubicBezTo>
                      <a:pt x="81724" y="90137"/>
                      <a:pt x="63429" y="116134"/>
                      <a:pt x="40862" y="116134"/>
                    </a:cubicBezTo>
                    <a:cubicBezTo>
                      <a:pt x="18295" y="116134"/>
                      <a:pt x="0" y="90137"/>
                      <a:pt x="0" y="58067"/>
                    </a:cubicBezTo>
                    <a:cubicBezTo>
                      <a:pt x="0" y="25997"/>
                      <a:pt x="18295" y="0"/>
                      <a:pt x="408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44" name="Freeform: Shape 41"/>
              <p:cNvSpPr/>
              <p:nvPr/>
            </p:nvSpPr>
            <p:spPr>
              <a:xfrm>
                <a:off x="5232778" y="3961162"/>
                <a:ext cx="840071" cy="407738"/>
              </a:xfrm>
              <a:custGeom>
                <a:avLst/>
                <a:gdLst>
                  <a:gd name="connsiteX0" fmla="*/ 0 w 2214820"/>
                  <a:gd name="connsiteY0" fmla="*/ 1079766 h 1072067"/>
                  <a:gd name="connsiteX1" fmla="*/ 333401 w 2214820"/>
                  <a:gd name="connsiteY1" fmla="*/ 367018 h 1072067"/>
                  <a:gd name="connsiteX2" fmla="*/ 2021613 w 2214820"/>
                  <a:gd name="connsiteY2" fmla="*/ 453019 h 1072067"/>
                  <a:gd name="connsiteX3" fmla="*/ 2225424 w 2214820"/>
                  <a:gd name="connsiteY3" fmla="*/ 858284 h 1072067"/>
                  <a:gd name="connsiteX4" fmla="*/ 2139423 w 2214820"/>
                  <a:gd name="connsiteY4" fmla="*/ 864174 h 1072067"/>
                  <a:gd name="connsiteX5" fmla="*/ 2036928 w 2214820"/>
                  <a:gd name="connsiteY5" fmla="*/ 858284 h 1072067"/>
                  <a:gd name="connsiteX6" fmla="*/ 1986270 w 2214820"/>
                  <a:gd name="connsiteY6" fmla="*/ 848859 h 1072067"/>
                  <a:gd name="connsiteX7" fmla="*/ 2006298 w 2214820"/>
                  <a:gd name="connsiteY7" fmla="*/ 841791 h 1072067"/>
                  <a:gd name="connsiteX8" fmla="*/ 2019257 w 2214820"/>
                  <a:gd name="connsiteY8" fmla="*/ 847681 h 1072067"/>
                  <a:gd name="connsiteX9" fmla="*/ 1955640 w 2214820"/>
                  <a:gd name="connsiteY9" fmla="*/ 845325 h 1072067"/>
                  <a:gd name="connsiteX10" fmla="*/ 1446702 w 2214820"/>
                  <a:gd name="connsiteY10" fmla="*/ 747543 h 1072067"/>
                  <a:gd name="connsiteX11" fmla="*/ 1412537 w 2214820"/>
                  <a:gd name="connsiteY11" fmla="*/ 742831 h 1072067"/>
                  <a:gd name="connsiteX12" fmla="*/ 1291193 w 2214820"/>
                  <a:gd name="connsiteY12" fmla="*/ 727515 h 1072067"/>
                  <a:gd name="connsiteX13" fmla="*/ 1286481 w 2214820"/>
                  <a:gd name="connsiteY13" fmla="*/ 731050 h 1072067"/>
                  <a:gd name="connsiteX14" fmla="*/ 1291193 w 2214820"/>
                  <a:gd name="connsiteY14" fmla="*/ 727515 h 1072067"/>
                  <a:gd name="connsiteX15" fmla="*/ 1328893 w 2214820"/>
                  <a:gd name="connsiteY15" fmla="*/ 756968 h 1072067"/>
                  <a:gd name="connsiteX16" fmla="*/ 1425497 w 2214820"/>
                  <a:gd name="connsiteY16" fmla="*/ 834722 h 1072067"/>
                  <a:gd name="connsiteX17" fmla="*/ 1343030 w 2214820"/>
                  <a:gd name="connsiteY17" fmla="*/ 845325 h 1072067"/>
                  <a:gd name="connsiteX18" fmla="*/ 658556 w 2214820"/>
                  <a:gd name="connsiteY18" fmla="*/ 494252 h 1072067"/>
                  <a:gd name="connsiteX19" fmla="*/ 633816 w 2214820"/>
                  <a:gd name="connsiteY19" fmla="*/ 477759 h 1072067"/>
                  <a:gd name="connsiteX20" fmla="*/ 625569 w 2214820"/>
                  <a:gd name="connsiteY20" fmla="*/ 484827 h 1072067"/>
                  <a:gd name="connsiteX21" fmla="*/ 620857 w 2214820"/>
                  <a:gd name="connsiteY21" fmla="*/ 460087 h 1072067"/>
                  <a:gd name="connsiteX22" fmla="*/ 622035 w 2214820"/>
                  <a:gd name="connsiteY22" fmla="*/ 516636 h 1072067"/>
                  <a:gd name="connsiteX23" fmla="*/ 0 w 2214820"/>
                  <a:gd name="connsiteY23" fmla="*/ 1079766 h 1072067"/>
                  <a:gd name="connsiteX0-1" fmla="*/ 0 w 2225455"/>
                  <a:gd name="connsiteY0-2" fmla="*/ 1079766 h 1080136"/>
                  <a:gd name="connsiteX1-3" fmla="*/ 333401 w 2225455"/>
                  <a:gd name="connsiteY1-4" fmla="*/ 367018 h 1080136"/>
                  <a:gd name="connsiteX2-5" fmla="*/ 2021613 w 2225455"/>
                  <a:gd name="connsiteY2-6" fmla="*/ 453019 h 1080136"/>
                  <a:gd name="connsiteX3-7" fmla="*/ 2225424 w 2225455"/>
                  <a:gd name="connsiteY3-8" fmla="*/ 858284 h 1080136"/>
                  <a:gd name="connsiteX4-9" fmla="*/ 2036928 w 2225455"/>
                  <a:gd name="connsiteY4-10" fmla="*/ 858284 h 1080136"/>
                  <a:gd name="connsiteX5-11" fmla="*/ 1986270 w 2225455"/>
                  <a:gd name="connsiteY5-12" fmla="*/ 848859 h 1080136"/>
                  <a:gd name="connsiteX6-13" fmla="*/ 2006298 w 2225455"/>
                  <a:gd name="connsiteY6-14" fmla="*/ 841791 h 1080136"/>
                  <a:gd name="connsiteX7-15" fmla="*/ 2019257 w 2225455"/>
                  <a:gd name="connsiteY7-16" fmla="*/ 847681 h 1080136"/>
                  <a:gd name="connsiteX8-17" fmla="*/ 1955640 w 2225455"/>
                  <a:gd name="connsiteY8-18" fmla="*/ 845325 h 1080136"/>
                  <a:gd name="connsiteX9-19" fmla="*/ 1446702 w 2225455"/>
                  <a:gd name="connsiteY9-20" fmla="*/ 747543 h 1080136"/>
                  <a:gd name="connsiteX10-21" fmla="*/ 1412537 w 2225455"/>
                  <a:gd name="connsiteY10-22" fmla="*/ 742831 h 1080136"/>
                  <a:gd name="connsiteX11-23" fmla="*/ 1291193 w 2225455"/>
                  <a:gd name="connsiteY11-24" fmla="*/ 727515 h 1080136"/>
                  <a:gd name="connsiteX12-25" fmla="*/ 1286481 w 2225455"/>
                  <a:gd name="connsiteY12-26" fmla="*/ 731050 h 1080136"/>
                  <a:gd name="connsiteX13-27" fmla="*/ 1291193 w 2225455"/>
                  <a:gd name="connsiteY13-28" fmla="*/ 727515 h 1080136"/>
                  <a:gd name="connsiteX14-29" fmla="*/ 1328893 w 2225455"/>
                  <a:gd name="connsiteY14-30" fmla="*/ 756968 h 1080136"/>
                  <a:gd name="connsiteX15-31" fmla="*/ 1425497 w 2225455"/>
                  <a:gd name="connsiteY15-32" fmla="*/ 834722 h 1080136"/>
                  <a:gd name="connsiteX16-33" fmla="*/ 1343030 w 2225455"/>
                  <a:gd name="connsiteY16-34" fmla="*/ 845325 h 1080136"/>
                  <a:gd name="connsiteX17-35" fmla="*/ 658556 w 2225455"/>
                  <a:gd name="connsiteY17-36" fmla="*/ 494252 h 1080136"/>
                  <a:gd name="connsiteX18-37" fmla="*/ 633816 w 2225455"/>
                  <a:gd name="connsiteY18-38" fmla="*/ 477759 h 1080136"/>
                  <a:gd name="connsiteX19-39" fmla="*/ 625569 w 2225455"/>
                  <a:gd name="connsiteY19-40" fmla="*/ 484827 h 1080136"/>
                  <a:gd name="connsiteX20-41" fmla="*/ 620857 w 2225455"/>
                  <a:gd name="connsiteY20-42" fmla="*/ 460087 h 1080136"/>
                  <a:gd name="connsiteX21-43" fmla="*/ 622035 w 2225455"/>
                  <a:gd name="connsiteY21-44" fmla="*/ 516636 h 1080136"/>
                  <a:gd name="connsiteX22-45" fmla="*/ 0 w 2225455"/>
                  <a:gd name="connsiteY22-46" fmla="*/ 1079766 h 1080136"/>
                  <a:gd name="connsiteX0-47" fmla="*/ 0 w 2225455"/>
                  <a:gd name="connsiteY0-48" fmla="*/ 1079766 h 1080136"/>
                  <a:gd name="connsiteX1-49" fmla="*/ 333401 w 2225455"/>
                  <a:gd name="connsiteY1-50" fmla="*/ 367018 h 1080136"/>
                  <a:gd name="connsiteX2-51" fmla="*/ 2021613 w 2225455"/>
                  <a:gd name="connsiteY2-52" fmla="*/ 453019 h 1080136"/>
                  <a:gd name="connsiteX3-53" fmla="*/ 2225424 w 2225455"/>
                  <a:gd name="connsiteY3-54" fmla="*/ 858284 h 1080136"/>
                  <a:gd name="connsiteX4-55" fmla="*/ 2036928 w 2225455"/>
                  <a:gd name="connsiteY4-56" fmla="*/ 858284 h 1080136"/>
                  <a:gd name="connsiteX5-57" fmla="*/ 1986270 w 2225455"/>
                  <a:gd name="connsiteY5-58" fmla="*/ 848859 h 1080136"/>
                  <a:gd name="connsiteX6-59" fmla="*/ 2006298 w 2225455"/>
                  <a:gd name="connsiteY6-60" fmla="*/ 841791 h 1080136"/>
                  <a:gd name="connsiteX7-61" fmla="*/ 2019257 w 2225455"/>
                  <a:gd name="connsiteY7-62" fmla="*/ 847681 h 1080136"/>
                  <a:gd name="connsiteX8-63" fmla="*/ 1446702 w 2225455"/>
                  <a:gd name="connsiteY8-64" fmla="*/ 747543 h 1080136"/>
                  <a:gd name="connsiteX9-65" fmla="*/ 1412537 w 2225455"/>
                  <a:gd name="connsiteY9-66" fmla="*/ 742831 h 1080136"/>
                  <a:gd name="connsiteX10-67" fmla="*/ 1291193 w 2225455"/>
                  <a:gd name="connsiteY10-68" fmla="*/ 727515 h 1080136"/>
                  <a:gd name="connsiteX11-69" fmla="*/ 1286481 w 2225455"/>
                  <a:gd name="connsiteY11-70" fmla="*/ 731050 h 1080136"/>
                  <a:gd name="connsiteX12-71" fmla="*/ 1291193 w 2225455"/>
                  <a:gd name="connsiteY12-72" fmla="*/ 727515 h 1080136"/>
                  <a:gd name="connsiteX13-73" fmla="*/ 1328893 w 2225455"/>
                  <a:gd name="connsiteY13-74" fmla="*/ 756968 h 1080136"/>
                  <a:gd name="connsiteX14-75" fmla="*/ 1425497 w 2225455"/>
                  <a:gd name="connsiteY14-76" fmla="*/ 834722 h 1080136"/>
                  <a:gd name="connsiteX15-77" fmla="*/ 1343030 w 2225455"/>
                  <a:gd name="connsiteY15-78" fmla="*/ 845325 h 1080136"/>
                  <a:gd name="connsiteX16-79" fmla="*/ 658556 w 2225455"/>
                  <a:gd name="connsiteY16-80" fmla="*/ 494252 h 1080136"/>
                  <a:gd name="connsiteX17-81" fmla="*/ 633816 w 2225455"/>
                  <a:gd name="connsiteY17-82" fmla="*/ 477759 h 1080136"/>
                  <a:gd name="connsiteX18-83" fmla="*/ 625569 w 2225455"/>
                  <a:gd name="connsiteY18-84" fmla="*/ 484827 h 1080136"/>
                  <a:gd name="connsiteX19-85" fmla="*/ 620857 w 2225455"/>
                  <a:gd name="connsiteY19-86" fmla="*/ 460087 h 1080136"/>
                  <a:gd name="connsiteX20-87" fmla="*/ 622035 w 2225455"/>
                  <a:gd name="connsiteY20-88" fmla="*/ 516636 h 1080136"/>
                  <a:gd name="connsiteX21-89" fmla="*/ 0 w 2225455"/>
                  <a:gd name="connsiteY21-90" fmla="*/ 1079766 h 1080136"/>
                  <a:gd name="connsiteX0-91" fmla="*/ 0 w 2225455"/>
                  <a:gd name="connsiteY0-92" fmla="*/ 1079766 h 1080136"/>
                  <a:gd name="connsiteX1-93" fmla="*/ 333401 w 2225455"/>
                  <a:gd name="connsiteY1-94" fmla="*/ 367018 h 1080136"/>
                  <a:gd name="connsiteX2-95" fmla="*/ 2021613 w 2225455"/>
                  <a:gd name="connsiteY2-96" fmla="*/ 453019 h 1080136"/>
                  <a:gd name="connsiteX3-97" fmla="*/ 2225424 w 2225455"/>
                  <a:gd name="connsiteY3-98" fmla="*/ 858284 h 1080136"/>
                  <a:gd name="connsiteX4-99" fmla="*/ 2036928 w 2225455"/>
                  <a:gd name="connsiteY4-100" fmla="*/ 858284 h 1080136"/>
                  <a:gd name="connsiteX5-101" fmla="*/ 1986270 w 2225455"/>
                  <a:gd name="connsiteY5-102" fmla="*/ 848859 h 1080136"/>
                  <a:gd name="connsiteX6-103" fmla="*/ 2006298 w 2225455"/>
                  <a:gd name="connsiteY6-104" fmla="*/ 841791 h 1080136"/>
                  <a:gd name="connsiteX7-105" fmla="*/ 1446702 w 2225455"/>
                  <a:gd name="connsiteY7-106" fmla="*/ 747543 h 1080136"/>
                  <a:gd name="connsiteX8-107" fmla="*/ 1412537 w 2225455"/>
                  <a:gd name="connsiteY8-108" fmla="*/ 742831 h 1080136"/>
                  <a:gd name="connsiteX9-109" fmla="*/ 1291193 w 2225455"/>
                  <a:gd name="connsiteY9-110" fmla="*/ 727515 h 1080136"/>
                  <a:gd name="connsiteX10-111" fmla="*/ 1286481 w 2225455"/>
                  <a:gd name="connsiteY10-112" fmla="*/ 731050 h 1080136"/>
                  <a:gd name="connsiteX11-113" fmla="*/ 1291193 w 2225455"/>
                  <a:gd name="connsiteY11-114" fmla="*/ 727515 h 1080136"/>
                  <a:gd name="connsiteX12-115" fmla="*/ 1328893 w 2225455"/>
                  <a:gd name="connsiteY12-116" fmla="*/ 756968 h 1080136"/>
                  <a:gd name="connsiteX13-117" fmla="*/ 1425497 w 2225455"/>
                  <a:gd name="connsiteY13-118" fmla="*/ 834722 h 1080136"/>
                  <a:gd name="connsiteX14-119" fmla="*/ 1343030 w 2225455"/>
                  <a:gd name="connsiteY14-120" fmla="*/ 845325 h 1080136"/>
                  <a:gd name="connsiteX15-121" fmla="*/ 658556 w 2225455"/>
                  <a:gd name="connsiteY15-122" fmla="*/ 494252 h 1080136"/>
                  <a:gd name="connsiteX16-123" fmla="*/ 633816 w 2225455"/>
                  <a:gd name="connsiteY16-124" fmla="*/ 477759 h 1080136"/>
                  <a:gd name="connsiteX17-125" fmla="*/ 625569 w 2225455"/>
                  <a:gd name="connsiteY17-126" fmla="*/ 484827 h 1080136"/>
                  <a:gd name="connsiteX18-127" fmla="*/ 620857 w 2225455"/>
                  <a:gd name="connsiteY18-128" fmla="*/ 460087 h 1080136"/>
                  <a:gd name="connsiteX19-129" fmla="*/ 622035 w 2225455"/>
                  <a:gd name="connsiteY19-130" fmla="*/ 516636 h 1080136"/>
                  <a:gd name="connsiteX20-131" fmla="*/ 0 w 2225455"/>
                  <a:gd name="connsiteY20-132" fmla="*/ 1079766 h 1080136"/>
                  <a:gd name="connsiteX0-133" fmla="*/ 0 w 2225455"/>
                  <a:gd name="connsiteY0-134" fmla="*/ 1079766 h 1080136"/>
                  <a:gd name="connsiteX1-135" fmla="*/ 333401 w 2225455"/>
                  <a:gd name="connsiteY1-136" fmla="*/ 367018 h 1080136"/>
                  <a:gd name="connsiteX2-137" fmla="*/ 2021613 w 2225455"/>
                  <a:gd name="connsiteY2-138" fmla="*/ 453019 h 1080136"/>
                  <a:gd name="connsiteX3-139" fmla="*/ 2225424 w 2225455"/>
                  <a:gd name="connsiteY3-140" fmla="*/ 858284 h 1080136"/>
                  <a:gd name="connsiteX4-141" fmla="*/ 2036928 w 2225455"/>
                  <a:gd name="connsiteY4-142" fmla="*/ 858284 h 1080136"/>
                  <a:gd name="connsiteX5-143" fmla="*/ 1986270 w 2225455"/>
                  <a:gd name="connsiteY5-144" fmla="*/ 848859 h 1080136"/>
                  <a:gd name="connsiteX6-145" fmla="*/ 1446702 w 2225455"/>
                  <a:gd name="connsiteY6-146" fmla="*/ 747543 h 1080136"/>
                  <a:gd name="connsiteX7-147" fmla="*/ 1412537 w 2225455"/>
                  <a:gd name="connsiteY7-148" fmla="*/ 742831 h 1080136"/>
                  <a:gd name="connsiteX8-149" fmla="*/ 1291193 w 2225455"/>
                  <a:gd name="connsiteY8-150" fmla="*/ 727515 h 1080136"/>
                  <a:gd name="connsiteX9-151" fmla="*/ 1286481 w 2225455"/>
                  <a:gd name="connsiteY9-152" fmla="*/ 731050 h 1080136"/>
                  <a:gd name="connsiteX10-153" fmla="*/ 1291193 w 2225455"/>
                  <a:gd name="connsiteY10-154" fmla="*/ 727515 h 1080136"/>
                  <a:gd name="connsiteX11-155" fmla="*/ 1328893 w 2225455"/>
                  <a:gd name="connsiteY11-156" fmla="*/ 756968 h 1080136"/>
                  <a:gd name="connsiteX12-157" fmla="*/ 1425497 w 2225455"/>
                  <a:gd name="connsiteY12-158" fmla="*/ 834722 h 1080136"/>
                  <a:gd name="connsiteX13-159" fmla="*/ 1343030 w 2225455"/>
                  <a:gd name="connsiteY13-160" fmla="*/ 845325 h 1080136"/>
                  <a:gd name="connsiteX14-161" fmla="*/ 658556 w 2225455"/>
                  <a:gd name="connsiteY14-162" fmla="*/ 494252 h 1080136"/>
                  <a:gd name="connsiteX15-163" fmla="*/ 633816 w 2225455"/>
                  <a:gd name="connsiteY15-164" fmla="*/ 477759 h 1080136"/>
                  <a:gd name="connsiteX16-165" fmla="*/ 625569 w 2225455"/>
                  <a:gd name="connsiteY16-166" fmla="*/ 484827 h 1080136"/>
                  <a:gd name="connsiteX17-167" fmla="*/ 620857 w 2225455"/>
                  <a:gd name="connsiteY17-168" fmla="*/ 460087 h 1080136"/>
                  <a:gd name="connsiteX18-169" fmla="*/ 622035 w 2225455"/>
                  <a:gd name="connsiteY18-170" fmla="*/ 516636 h 1080136"/>
                  <a:gd name="connsiteX19-171" fmla="*/ 0 w 2225455"/>
                  <a:gd name="connsiteY19-172" fmla="*/ 1079766 h 1080136"/>
                  <a:gd name="connsiteX0-173" fmla="*/ 0 w 2225455"/>
                  <a:gd name="connsiteY0-174" fmla="*/ 1079766 h 1080136"/>
                  <a:gd name="connsiteX1-175" fmla="*/ 333401 w 2225455"/>
                  <a:gd name="connsiteY1-176" fmla="*/ 367018 h 1080136"/>
                  <a:gd name="connsiteX2-177" fmla="*/ 2021613 w 2225455"/>
                  <a:gd name="connsiteY2-178" fmla="*/ 453019 h 1080136"/>
                  <a:gd name="connsiteX3-179" fmla="*/ 2225424 w 2225455"/>
                  <a:gd name="connsiteY3-180" fmla="*/ 858284 h 1080136"/>
                  <a:gd name="connsiteX4-181" fmla="*/ 2036928 w 2225455"/>
                  <a:gd name="connsiteY4-182" fmla="*/ 858284 h 1080136"/>
                  <a:gd name="connsiteX5-183" fmla="*/ 1446702 w 2225455"/>
                  <a:gd name="connsiteY5-184" fmla="*/ 747543 h 1080136"/>
                  <a:gd name="connsiteX6-185" fmla="*/ 1412537 w 2225455"/>
                  <a:gd name="connsiteY6-186" fmla="*/ 742831 h 1080136"/>
                  <a:gd name="connsiteX7-187" fmla="*/ 1291193 w 2225455"/>
                  <a:gd name="connsiteY7-188" fmla="*/ 727515 h 1080136"/>
                  <a:gd name="connsiteX8-189" fmla="*/ 1286481 w 2225455"/>
                  <a:gd name="connsiteY8-190" fmla="*/ 731050 h 1080136"/>
                  <a:gd name="connsiteX9-191" fmla="*/ 1291193 w 2225455"/>
                  <a:gd name="connsiteY9-192" fmla="*/ 727515 h 1080136"/>
                  <a:gd name="connsiteX10-193" fmla="*/ 1328893 w 2225455"/>
                  <a:gd name="connsiteY10-194" fmla="*/ 756968 h 1080136"/>
                  <a:gd name="connsiteX11-195" fmla="*/ 1425497 w 2225455"/>
                  <a:gd name="connsiteY11-196" fmla="*/ 834722 h 1080136"/>
                  <a:gd name="connsiteX12-197" fmla="*/ 1343030 w 2225455"/>
                  <a:gd name="connsiteY12-198" fmla="*/ 845325 h 1080136"/>
                  <a:gd name="connsiteX13-199" fmla="*/ 658556 w 2225455"/>
                  <a:gd name="connsiteY13-200" fmla="*/ 494252 h 1080136"/>
                  <a:gd name="connsiteX14-201" fmla="*/ 633816 w 2225455"/>
                  <a:gd name="connsiteY14-202" fmla="*/ 477759 h 1080136"/>
                  <a:gd name="connsiteX15-203" fmla="*/ 625569 w 2225455"/>
                  <a:gd name="connsiteY15-204" fmla="*/ 484827 h 1080136"/>
                  <a:gd name="connsiteX16-205" fmla="*/ 620857 w 2225455"/>
                  <a:gd name="connsiteY16-206" fmla="*/ 460087 h 1080136"/>
                  <a:gd name="connsiteX17-207" fmla="*/ 622035 w 2225455"/>
                  <a:gd name="connsiteY17-208" fmla="*/ 516636 h 1080136"/>
                  <a:gd name="connsiteX18-209" fmla="*/ 0 w 2225455"/>
                  <a:gd name="connsiteY18-210" fmla="*/ 1079766 h 1080136"/>
                  <a:gd name="connsiteX0-211" fmla="*/ 0 w 2225424"/>
                  <a:gd name="connsiteY0-212" fmla="*/ 1079766 h 1080136"/>
                  <a:gd name="connsiteX1-213" fmla="*/ 333401 w 2225424"/>
                  <a:gd name="connsiteY1-214" fmla="*/ 367018 h 1080136"/>
                  <a:gd name="connsiteX2-215" fmla="*/ 2021613 w 2225424"/>
                  <a:gd name="connsiteY2-216" fmla="*/ 453019 h 1080136"/>
                  <a:gd name="connsiteX3-217" fmla="*/ 2225424 w 2225424"/>
                  <a:gd name="connsiteY3-218" fmla="*/ 858284 h 1080136"/>
                  <a:gd name="connsiteX4-219" fmla="*/ 1446702 w 2225424"/>
                  <a:gd name="connsiteY4-220" fmla="*/ 747543 h 1080136"/>
                  <a:gd name="connsiteX5-221" fmla="*/ 1412537 w 2225424"/>
                  <a:gd name="connsiteY5-222" fmla="*/ 742831 h 1080136"/>
                  <a:gd name="connsiteX6-223" fmla="*/ 1291193 w 2225424"/>
                  <a:gd name="connsiteY6-224" fmla="*/ 727515 h 1080136"/>
                  <a:gd name="connsiteX7-225" fmla="*/ 1286481 w 2225424"/>
                  <a:gd name="connsiteY7-226" fmla="*/ 731050 h 1080136"/>
                  <a:gd name="connsiteX8-227" fmla="*/ 1291193 w 2225424"/>
                  <a:gd name="connsiteY8-228" fmla="*/ 727515 h 1080136"/>
                  <a:gd name="connsiteX9-229" fmla="*/ 1328893 w 2225424"/>
                  <a:gd name="connsiteY9-230" fmla="*/ 756968 h 1080136"/>
                  <a:gd name="connsiteX10-231" fmla="*/ 1425497 w 2225424"/>
                  <a:gd name="connsiteY10-232" fmla="*/ 834722 h 1080136"/>
                  <a:gd name="connsiteX11-233" fmla="*/ 1343030 w 2225424"/>
                  <a:gd name="connsiteY11-234" fmla="*/ 845325 h 1080136"/>
                  <a:gd name="connsiteX12-235" fmla="*/ 658556 w 2225424"/>
                  <a:gd name="connsiteY12-236" fmla="*/ 494252 h 1080136"/>
                  <a:gd name="connsiteX13-237" fmla="*/ 633816 w 2225424"/>
                  <a:gd name="connsiteY13-238" fmla="*/ 477759 h 1080136"/>
                  <a:gd name="connsiteX14-239" fmla="*/ 625569 w 2225424"/>
                  <a:gd name="connsiteY14-240" fmla="*/ 484827 h 1080136"/>
                  <a:gd name="connsiteX15-241" fmla="*/ 620857 w 2225424"/>
                  <a:gd name="connsiteY15-242" fmla="*/ 460087 h 1080136"/>
                  <a:gd name="connsiteX16-243" fmla="*/ 622035 w 2225424"/>
                  <a:gd name="connsiteY16-244" fmla="*/ 516636 h 1080136"/>
                  <a:gd name="connsiteX17-245" fmla="*/ 0 w 2225424"/>
                  <a:gd name="connsiteY17-246" fmla="*/ 1079766 h 1080136"/>
                  <a:gd name="connsiteX0-247" fmla="*/ 0 w 2225424"/>
                  <a:gd name="connsiteY0-248" fmla="*/ 1079766 h 1080136"/>
                  <a:gd name="connsiteX1-249" fmla="*/ 333401 w 2225424"/>
                  <a:gd name="connsiteY1-250" fmla="*/ 367018 h 1080136"/>
                  <a:gd name="connsiteX2-251" fmla="*/ 2021613 w 2225424"/>
                  <a:gd name="connsiteY2-252" fmla="*/ 453019 h 1080136"/>
                  <a:gd name="connsiteX3-253" fmla="*/ 2225424 w 2225424"/>
                  <a:gd name="connsiteY3-254" fmla="*/ 858284 h 1080136"/>
                  <a:gd name="connsiteX4-255" fmla="*/ 1412537 w 2225424"/>
                  <a:gd name="connsiteY4-256" fmla="*/ 742831 h 1080136"/>
                  <a:gd name="connsiteX5-257" fmla="*/ 1291193 w 2225424"/>
                  <a:gd name="connsiteY5-258" fmla="*/ 727515 h 1080136"/>
                  <a:gd name="connsiteX6-259" fmla="*/ 1286481 w 2225424"/>
                  <a:gd name="connsiteY6-260" fmla="*/ 731050 h 1080136"/>
                  <a:gd name="connsiteX7-261" fmla="*/ 1291193 w 2225424"/>
                  <a:gd name="connsiteY7-262" fmla="*/ 727515 h 1080136"/>
                  <a:gd name="connsiteX8-263" fmla="*/ 1328893 w 2225424"/>
                  <a:gd name="connsiteY8-264" fmla="*/ 756968 h 1080136"/>
                  <a:gd name="connsiteX9-265" fmla="*/ 1425497 w 2225424"/>
                  <a:gd name="connsiteY9-266" fmla="*/ 834722 h 1080136"/>
                  <a:gd name="connsiteX10-267" fmla="*/ 1343030 w 2225424"/>
                  <a:gd name="connsiteY10-268" fmla="*/ 845325 h 1080136"/>
                  <a:gd name="connsiteX11-269" fmla="*/ 658556 w 2225424"/>
                  <a:gd name="connsiteY11-270" fmla="*/ 494252 h 1080136"/>
                  <a:gd name="connsiteX12-271" fmla="*/ 633816 w 2225424"/>
                  <a:gd name="connsiteY12-272" fmla="*/ 477759 h 1080136"/>
                  <a:gd name="connsiteX13-273" fmla="*/ 625569 w 2225424"/>
                  <a:gd name="connsiteY13-274" fmla="*/ 484827 h 1080136"/>
                  <a:gd name="connsiteX14-275" fmla="*/ 620857 w 2225424"/>
                  <a:gd name="connsiteY14-276" fmla="*/ 460087 h 1080136"/>
                  <a:gd name="connsiteX15-277" fmla="*/ 622035 w 2225424"/>
                  <a:gd name="connsiteY15-278" fmla="*/ 516636 h 1080136"/>
                  <a:gd name="connsiteX16-279" fmla="*/ 0 w 2225424"/>
                  <a:gd name="connsiteY16-280" fmla="*/ 1079766 h 1080136"/>
                  <a:gd name="connsiteX0-281" fmla="*/ 0 w 2225424"/>
                  <a:gd name="connsiteY0-282" fmla="*/ 1079766 h 1080136"/>
                  <a:gd name="connsiteX1-283" fmla="*/ 333401 w 2225424"/>
                  <a:gd name="connsiteY1-284" fmla="*/ 367018 h 1080136"/>
                  <a:gd name="connsiteX2-285" fmla="*/ 2021613 w 2225424"/>
                  <a:gd name="connsiteY2-286" fmla="*/ 453019 h 1080136"/>
                  <a:gd name="connsiteX3-287" fmla="*/ 2225424 w 2225424"/>
                  <a:gd name="connsiteY3-288" fmla="*/ 858284 h 1080136"/>
                  <a:gd name="connsiteX4-289" fmla="*/ 1291193 w 2225424"/>
                  <a:gd name="connsiteY4-290" fmla="*/ 727515 h 1080136"/>
                  <a:gd name="connsiteX5-291" fmla="*/ 1286481 w 2225424"/>
                  <a:gd name="connsiteY5-292" fmla="*/ 731050 h 1080136"/>
                  <a:gd name="connsiteX6-293" fmla="*/ 1291193 w 2225424"/>
                  <a:gd name="connsiteY6-294" fmla="*/ 727515 h 1080136"/>
                  <a:gd name="connsiteX7-295" fmla="*/ 1328893 w 2225424"/>
                  <a:gd name="connsiteY7-296" fmla="*/ 756968 h 1080136"/>
                  <a:gd name="connsiteX8-297" fmla="*/ 1425497 w 2225424"/>
                  <a:gd name="connsiteY8-298" fmla="*/ 834722 h 1080136"/>
                  <a:gd name="connsiteX9-299" fmla="*/ 1343030 w 2225424"/>
                  <a:gd name="connsiteY9-300" fmla="*/ 845325 h 1080136"/>
                  <a:gd name="connsiteX10-301" fmla="*/ 658556 w 2225424"/>
                  <a:gd name="connsiteY10-302" fmla="*/ 494252 h 1080136"/>
                  <a:gd name="connsiteX11-303" fmla="*/ 633816 w 2225424"/>
                  <a:gd name="connsiteY11-304" fmla="*/ 477759 h 1080136"/>
                  <a:gd name="connsiteX12-305" fmla="*/ 625569 w 2225424"/>
                  <a:gd name="connsiteY12-306" fmla="*/ 484827 h 1080136"/>
                  <a:gd name="connsiteX13-307" fmla="*/ 620857 w 2225424"/>
                  <a:gd name="connsiteY13-308" fmla="*/ 460087 h 1080136"/>
                  <a:gd name="connsiteX14-309" fmla="*/ 622035 w 2225424"/>
                  <a:gd name="connsiteY14-310" fmla="*/ 516636 h 1080136"/>
                  <a:gd name="connsiteX15-311" fmla="*/ 0 w 2225424"/>
                  <a:gd name="connsiteY15-312" fmla="*/ 1079766 h 1080136"/>
                  <a:gd name="connsiteX0-313" fmla="*/ 0 w 2225424"/>
                  <a:gd name="connsiteY0-314" fmla="*/ 1079766 h 1080136"/>
                  <a:gd name="connsiteX1-315" fmla="*/ 333401 w 2225424"/>
                  <a:gd name="connsiteY1-316" fmla="*/ 367018 h 1080136"/>
                  <a:gd name="connsiteX2-317" fmla="*/ 2021613 w 2225424"/>
                  <a:gd name="connsiteY2-318" fmla="*/ 453019 h 1080136"/>
                  <a:gd name="connsiteX3-319" fmla="*/ 2225424 w 2225424"/>
                  <a:gd name="connsiteY3-320" fmla="*/ 858284 h 1080136"/>
                  <a:gd name="connsiteX4-321" fmla="*/ 1291193 w 2225424"/>
                  <a:gd name="connsiteY4-322" fmla="*/ 727515 h 1080136"/>
                  <a:gd name="connsiteX5-323" fmla="*/ 1286481 w 2225424"/>
                  <a:gd name="connsiteY5-324" fmla="*/ 731050 h 1080136"/>
                  <a:gd name="connsiteX6-325" fmla="*/ 1328893 w 2225424"/>
                  <a:gd name="connsiteY6-326" fmla="*/ 756968 h 1080136"/>
                  <a:gd name="connsiteX7-327" fmla="*/ 1425497 w 2225424"/>
                  <a:gd name="connsiteY7-328" fmla="*/ 834722 h 1080136"/>
                  <a:gd name="connsiteX8-329" fmla="*/ 1343030 w 2225424"/>
                  <a:gd name="connsiteY8-330" fmla="*/ 845325 h 1080136"/>
                  <a:gd name="connsiteX9-331" fmla="*/ 658556 w 2225424"/>
                  <a:gd name="connsiteY9-332" fmla="*/ 494252 h 1080136"/>
                  <a:gd name="connsiteX10-333" fmla="*/ 633816 w 2225424"/>
                  <a:gd name="connsiteY10-334" fmla="*/ 477759 h 1080136"/>
                  <a:gd name="connsiteX11-335" fmla="*/ 625569 w 2225424"/>
                  <a:gd name="connsiteY11-336" fmla="*/ 484827 h 1080136"/>
                  <a:gd name="connsiteX12-337" fmla="*/ 620857 w 2225424"/>
                  <a:gd name="connsiteY12-338" fmla="*/ 460087 h 1080136"/>
                  <a:gd name="connsiteX13-339" fmla="*/ 622035 w 2225424"/>
                  <a:gd name="connsiteY13-340" fmla="*/ 516636 h 1080136"/>
                  <a:gd name="connsiteX14-341" fmla="*/ 0 w 2225424"/>
                  <a:gd name="connsiteY14-342" fmla="*/ 1079766 h 1080136"/>
                  <a:gd name="connsiteX0-343" fmla="*/ 0 w 2225424"/>
                  <a:gd name="connsiteY0-344" fmla="*/ 1079766 h 1080136"/>
                  <a:gd name="connsiteX1-345" fmla="*/ 333401 w 2225424"/>
                  <a:gd name="connsiteY1-346" fmla="*/ 367018 h 1080136"/>
                  <a:gd name="connsiteX2-347" fmla="*/ 2021613 w 2225424"/>
                  <a:gd name="connsiteY2-348" fmla="*/ 453019 h 1080136"/>
                  <a:gd name="connsiteX3-349" fmla="*/ 2225424 w 2225424"/>
                  <a:gd name="connsiteY3-350" fmla="*/ 858284 h 1080136"/>
                  <a:gd name="connsiteX4-351" fmla="*/ 1291193 w 2225424"/>
                  <a:gd name="connsiteY4-352" fmla="*/ 727515 h 1080136"/>
                  <a:gd name="connsiteX5-353" fmla="*/ 1286481 w 2225424"/>
                  <a:gd name="connsiteY5-354" fmla="*/ 731050 h 1080136"/>
                  <a:gd name="connsiteX6-355" fmla="*/ 1425497 w 2225424"/>
                  <a:gd name="connsiteY6-356" fmla="*/ 834722 h 1080136"/>
                  <a:gd name="connsiteX7-357" fmla="*/ 1343030 w 2225424"/>
                  <a:gd name="connsiteY7-358" fmla="*/ 845325 h 1080136"/>
                  <a:gd name="connsiteX8-359" fmla="*/ 658556 w 2225424"/>
                  <a:gd name="connsiteY8-360" fmla="*/ 494252 h 1080136"/>
                  <a:gd name="connsiteX9-361" fmla="*/ 633816 w 2225424"/>
                  <a:gd name="connsiteY9-362" fmla="*/ 477759 h 1080136"/>
                  <a:gd name="connsiteX10-363" fmla="*/ 625569 w 2225424"/>
                  <a:gd name="connsiteY10-364" fmla="*/ 484827 h 1080136"/>
                  <a:gd name="connsiteX11-365" fmla="*/ 620857 w 2225424"/>
                  <a:gd name="connsiteY11-366" fmla="*/ 460087 h 1080136"/>
                  <a:gd name="connsiteX12-367" fmla="*/ 622035 w 2225424"/>
                  <a:gd name="connsiteY12-368" fmla="*/ 516636 h 1080136"/>
                  <a:gd name="connsiteX13-369" fmla="*/ 0 w 2225424"/>
                  <a:gd name="connsiteY13-370" fmla="*/ 1079766 h 1080136"/>
                  <a:gd name="connsiteX0-371" fmla="*/ 0 w 2225424"/>
                  <a:gd name="connsiteY0-372" fmla="*/ 1079766 h 1080136"/>
                  <a:gd name="connsiteX1-373" fmla="*/ 333401 w 2225424"/>
                  <a:gd name="connsiteY1-374" fmla="*/ 367018 h 1080136"/>
                  <a:gd name="connsiteX2-375" fmla="*/ 2021613 w 2225424"/>
                  <a:gd name="connsiteY2-376" fmla="*/ 453019 h 1080136"/>
                  <a:gd name="connsiteX3-377" fmla="*/ 2225424 w 2225424"/>
                  <a:gd name="connsiteY3-378" fmla="*/ 858284 h 1080136"/>
                  <a:gd name="connsiteX4-379" fmla="*/ 1291193 w 2225424"/>
                  <a:gd name="connsiteY4-380" fmla="*/ 727515 h 1080136"/>
                  <a:gd name="connsiteX5-381" fmla="*/ 1425497 w 2225424"/>
                  <a:gd name="connsiteY5-382" fmla="*/ 834722 h 1080136"/>
                  <a:gd name="connsiteX6-383" fmla="*/ 1343030 w 2225424"/>
                  <a:gd name="connsiteY6-384" fmla="*/ 845325 h 1080136"/>
                  <a:gd name="connsiteX7-385" fmla="*/ 658556 w 2225424"/>
                  <a:gd name="connsiteY7-386" fmla="*/ 494252 h 1080136"/>
                  <a:gd name="connsiteX8-387" fmla="*/ 633816 w 2225424"/>
                  <a:gd name="connsiteY8-388" fmla="*/ 477759 h 1080136"/>
                  <a:gd name="connsiteX9-389" fmla="*/ 625569 w 2225424"/>
                  <a:gd name="connsiteY9-390" fmla="*/ 484827 h 1080136"/>
                  <a:gd name="connsiteX10-391" fmla="*/ 620857 w 2225424"/>
                  <a:gd name="connsiteY10-392" fmla="*/ 460087 h 1080136"/>
                  <a:gd name="connsiteX11-393" fmla="*/ 622035 w 2225424"/>
                  <a:gd name="connsiteY11-394" fmla="*/ 516636 h 1080136"/>
                  <a:gd name="connsiteX12-395" fmla="*/ 0 w 2225424"/>
                  <a:gd name="connsiteY12-396" fmla="*/ 1079766 h 1080136"/>
                  <a:gd name="connsiteX0-397" fmla="*/ 0 w 2225424"/>
                  <a:gd name="connsiteY0-398" fmla="*/ 1079766 h 1080136"/>
                  <a:gd name="connsiteX1-399" fmla="*/ 333401 w 2225424"/>
                  <a:gd name="connsiteY1-400" fmla="*/ 367018 h 1080136"/>
                  <a:gd name="connsiteX2-401" fmla="*/ 2021613 w 2225424"/>
                  <a:gd name="connsiteY2-402" fmla="*/ 453019 h 1080136"/>
                  <a:gd name="connsiteX3-403" fmla="*/ 2225424 w 2225424"/>
                  <a:gd name="connsiteY3-404" fmla="*/ 858284 h 1080136"/>
                  <a:gd name="connsiteX4-405" fmla="*/ 1291193 w 2225424"/>
                  <a:gd name="connsiteY4-406" fmla="*/ 727515 h 1080136"/>
                  <a:gd name="connsiteX5-407" fmla="*/ 1425497 w 2225424"/>
                  <a:gd name="connsiteY5-408" fmla="*/ 834722 h 1080136"/>
                  <a:gd name="connsiteX6-409" fmla="*/ 1291755 w 2225424"/>
                  <a:gd name="connsiteY6-410" fmla="*/ 845325 h 1080136"/>
                  <a:gd name="connsiteX7-411" fmla="*/ 658556 w 2225424"/>
                  <a:gd name="connsiteY7-412" fmla="*/ 494252 h 1080136"/>
                  <a:gd name="connsiteX8-413" fmla="*/ 633816 w 2225424"/>
                  <a:gd name="connsiteY8-414" fmla="*/ 477759 h 1080136"/>
                  <a:gd name="connsiteX9-415" fmla="*/ 625569 w 2225424"/>
                  <a:gd name="connsiteY9-416" fmla="*/ 484827 h 1080136"/>
                  <a:gd name="connsiteX10-417" fmla="*/ 620857 w 2225424"/>
                  <a:gd name="connsiteY10-418" fmla="*/ 460087 h 1080136"/>
                  <a:gd name="connsiteX11-419" fmla="*/ 622035 w 2225424"/>
                  <a:gd name="connsiteY11-420" fmla="*/ 516636 h 1080136"/>
                  <a:gd name="connsiteX12-421" fmla="*/ 0 w 2225424"/>
                  <a:gd name="connsiteY12-422" fmla="*/ 1079766 h 1080136"/>
                  <a:gd name="connsiteX0-423" fmla="*/ 0 w 2225424"/>
                  <a:gd name="connsiteY0-424" fmla="*/ 1079766 h 1080136"/>
                  <a:gd name="connsiteX1-425" fmla="*/ 333401 w 2225424"/>
                  <a:gd name="connsiteY1-426" fmla="*/ 367018 h 1080136"/>
                  <a:gd name="connsiteX2-427" fmla="*/ 2021613 w 2225424"/>
                  <a:gd name="connsiteY2-428" fmla="*/ 453019 h 1080136"/>
                  <a:gd name="connsiteX3-429" fmla="*/ 2225424 w 2225424"/>
                  <a:gd name="connsiteY3-430" fmla="*/ 858284 h 1080136"/>
                  <a:gd name="connsiteX4-431" fmla="*/ 1291193 w 2225424"/>
                  <a:gd name="connsiteY4-432" fmla="*/ 727515 h 1080136"/>
                  <a:gd name="connsiteX5-433" fmla="*/ 1459680 w 2225424"/>
                  <a:gd name="connsiteY5-434" fmla="*/ 885996 h 1080136"/>
                  <a:gd name="connsiteX6-435" fmla="*/ 1291755 w 2225424"/>
                  <a:gd name="connsiteY6-436" fmla="*/ 845325 h 1080136"/>
                  <a:gd name="connsiteX7-437" fmla="*/ 658556 w 2225424"/>
                  <a:gd name="connsiteY7-438" fmla="*/ 494252 h 1080136"/>
                  <a:gd name="connsiteX8-439" fmla="*/ 633816 w 2225424"/>
                  <a:gd name="connsiteY8-440" fmla="*/ 477759 h 1080136"/>
                  <a:gd name="connsiteX9-441" fmla="*/ 625569 w 2225424"/>
                  <a:gd name="connsiteY9-442" fmla="*/ 484827 h 1080136"/>
                  <a:gd name="connsiteX10-443" fmla="*/ 620857 w 2225424"/>
                  <a:gd name="connsiteY10-444" fmla="*/ 460087 h 1080136"/>
                  <a:gd name="connsiteX11-445" fmla="*/ 622035 w 2225424"/>
                  <a:gd name="connsiteY11-446" fmla="*/ 516636 h 1080136"/>
                  <a:gd name="connsiteX12-447" fmla="*/ 0 w 2225424"/>
                  <a:gd name="connsiteY12-448" fmla="*/ 1079766 h 1080136"/>
                  <a:gd name="connsiteX0-449" fmla="*/ 0 w 2225424"/>
                  <a:gd name="connsiteY0-450" fmla="*/ 1079766 h 1080136"/>
                  <a:gd name="connsiteX1-451" fmla="*/ 333401 w 2225424"/>
                  <a:gd name="connsiteY1-452" fmla="*/ 367018 h 1080136"/>
                  <a:gd name="connsiteX2-453" fmla="*/ 2021613 w 2225424"/>
                  <a:gd name="connsiteY2-454" fmla="*/ 453019 h 1080136"/>
                  <a:gd name="connsiteX3-455" fmla="*/ 2225424 w 2225424"/>
                  <a:gd name="connsiteY3-456" fmla="*/ 858284 h 1080136"/>
                  <a:gd name="connsiteX4-457" fmla="*/ 1291193 w 2225424"/>
                  <a:gd name="connsiteY4-458" fmla="*/ 727515 h 1080136"/>
                  <a:gd name="connsiteX5-459" fmla="*/ 1459680 w 2225424"/>
                  <a:gd name="connsiteY5-460" fmla="*/ 885996 h 1080136"/>
                  <a:gd name="connsiteX6-461" fmla="*/ 658556 w 2225424"/>
                  <a:gd name="connsiteY6-462" fmla="*/ 494252 h 1080136"/>
                  <a:gd name="connsiteX7-463" fmla="*/ 633816 w 2225424"/>
                  <a:gd name="connsiteY7-464" fmla="*/ 477759 h 1080136"/>
                  <a:gd name="connsiteX8-465" fmla="*/ 625569 w 2225424"/>
                  <a:gd name="connsiteY8-466" fmla="*/ 484827 h 1080136"/>
                  <a:gd name="connsiteX9-467" fmla="*/ 620857 w 2225424"/>
                  <a:gd name="connsiteY9-468" fmla="*/ 460087 h 1080136"/>
                  <a:gd name="connsiteX10-469" fmla="*/ 622035 w 2225424"/>
                  <a:gd name="connsiteY10-470" fmla="*/ 516636 h 1080136"/>
                  <a:gd name="connsiteX11-471" fmla="*/ 0 w 2225424"/>
                  <a:gd name="connsiteY11-472" fmla="*/ 1079766 h 1080136"/>
                  <a:gd name="connsiteX0-473" fmla="*/ 0 w 2225424"/>
                  <a:gd name="connsiteY0-474" fmla="*/ 1079766 h 1080136"/>
                  <a:gd name="connsiteX1-475" fmla="*/ 333401 w 2225424"/>
                  <a:gd name="connsiteY1-476" fmla="*/ 367018 h 1080136"/>
                  <a:gd name="connsiteX2-477" fmla="*/ 2021613 w 2225424"/>
                  <a:gd name="connsiteY2-478" fmla="*/ 453019 h 1080136"/>
                  <a:gd name="connsiteX3-479" fmla="*/ 2225424 w 2225424"/>
                  <a:gd name="connsiteY3-480" fmla="*/ 858284 h 1080136"/>
                  <a:gd name="connsiteX4-481" fmla="*/ 1291193 w 2225424"/>
                  <a:gd name="connsiteY4-482" fmla="*/ 727515 h 1080136"/>
                  <a:gd name="connsiteX5-483" fmla="*/ 1459680 w 2225424"/>
                  <a:gd name="connsiteY5-484" fmla="*/ 885996 h 1080136"/>
                  <a:gd name="connsiteX6-485" fmla="*/ 658556 w 2225424"/>
                  <a:gd name="connsiteY6-486" fmla="*/ 494252 h 1080136"/>
                  <a:gd name="connsiteX7-487" fmla="*/ 633816 w 2225424"/>
                  <a:gd name="connsiteY7-488" fmla="*/ 477759 h 1080136"/>
                  <a:gd name="connsiteX8-489" fmla="*/ 625569 w 2225424"/>
                  <a:gd name="connsiteY8-490" fmla="*/ 484827 h 1080136"/>
                  <a:gd name="connsiteX9-491" fmla="*/ 620857 w 2225424"/>
                  <a:gd name="connsiteY9-492" fmla="*/ 460087 h 1080136"/>
                  <a:gd name="connsiteX10-493" fmla="*/ 622035 w 2225424"/>
                  <a:gd name="connsiteY10-494" fmla="*/ 516636 h 1080136"/>
                  <a:gd name="connsiteX11-495" fmla="*/ 0 w 2225424"/>
                  <a:gd name="connsiteY11-496" fmla="*/ 1079766 h 1080136"/>
                  <a:gd name="connsiteX0-497" fmla="*/ 0 w 2225424"/>
                  <a:gd name="connsiteY0-498" fmla="*/ 1079766 h 1080136"/>
                  <a:gd name="connsiteX1-499" fmla="*/ 333401 w 2225424"/>
                  <a:gd name="connsiteY1-500" fmla="*/ 367018 h 1080136"/>
                  <a:gd name="connsiteX2-501" fmla="*/ 2021613 w 2225424"/>
                  <a:gd name="connsiteY2-502" fmla="*/ 453019 h 1080136"/>
                  <a:gd name="connsiteX3-503" fmla="*/ 2225424 w 2225424"/>
                  <a:gd name="connsiteY3-504" fmla="*/ 858284 h 1080136"/>
                  <a:gd name="connsiteX4-505" fmla="*/ 1393742 w 2225424"/>
                  <a:gd name="connsiteY4-506" fmla="*/ 727515 h 1080136"/>
                  <a:gd name="connsiteX5-507" fmla="*/ 1459680 w 2225424"/>
                  <a:gd name="connsiteY5-508" fmla="*/ 885996 h 1080136"/>
                  <a:gd name="connsiteX6-509" fmla="*/ 658556 w 2225424"/>
                  <a:gd name="connsiteY6-510" fmla="*/ 494252 h 1080136"/>
                  <a:gd name="connsiteX7-511" fmla="*/ 633816 w 2225424"/>
                  <a:gd name="connsiteY7-512" fmla="*/ 477759 h 1080136"/>
                  <a:gd name="connsiteX8-513" fmla="*/ 625569 w 2225424"/>
                  <a:gd name="connsiteY8-514" fmla="*/ 484827 h 1080136"/>
                  <a:gd name="connsiteX9-515" fmla="*/ 620857 w 2225424"/>
                  <a:gd name="connsiteY9-516" fmla="*/ 460087 h 1080136"/>
                  <a:gd name="connsiteX10-517" fmla="*/ 622035 w 2225424"/>
                  <a:gd name="connsiteY10-518" fmla="*/ 516636 h 1080136"/>
                  <a:gd name="connsiteX11-519" fmla="*/ 0 w 2225424"/>
                  <a:gd name="connsiteY11-520" fmla="*/ 1079766 h 1080136"/>
                  <a:gd name="connsiteX0-521" fmla="*/ 0 w 2225424"/>
                  <a:gd name="connsiteY0-522" fmla="*/ 1079766 h 1080136"/>
                  <a:gd name="connsiteX1-523" fmla="*/ 333401 w 2225424"/>
                  <a:gd name="connsiteY1-524" fmla="*/ 367018 h 1080136"/>
                  <a:gd name="connsiteX2-525" fmla="*/ 2021613 w 2225424"/>
                  <a:gd name="connsiteY2-526" fmla="*/ 453019 h 1080136"/>
                  <a:gd name="connsiteX3-527" fmla="*/ 2225424 w 2225424"/>
                  <a:gd name="connsiteY3-528" fmla="*/ 858284 h 1080136"/>
                  <a:gd name="connsiteX4-529" fmla="*/ 1308285 w 2225424"/>
                  <a:gd name="connsiteY4-530" fmla="*/ 701877 h 1080136"/>
                  <a:gd name="connsiteX5-531" fmla="*/ 1459680 w 2225424"/>
                  <a:gd name="connsiteY5-532" fmla="*/ 885996 h 1080136"/>
                  <a:gd name="connsiteX6-533" fmla="*/ 658556 w 2225424"/>
                  <a:gd name="connsiteY6-534" fmla="*/ 494252 h 1080136"/>
                  <a:gd name="connsiteX7-535" fmla="*/ 633816 w 2225424"/>
                  <a:gd name="connsiteY7-536" fmla="*/ 477759 h 1080136"/>
                  <a:gd name="connsiteX8-537" fmla="*/ 625569 w 2225424"/>
                  <a:gd name="connsiteY8-538" fmla="*/ 484827 h 1080136"/>
                  <a:gd name="connsiteX9-539" fmla="*/ 620857 w 2225424"/>
                  <a:gd name="connsiteY9-540" fmla="*/ 460087 h 1080136"/>
                  <a:gd name="connsiteX10-541" fmla="*/ 622035 w 2225424"/>
                  <a:gd name="connsiteY10-542" fmla="*/ 516636 h 1080136"/>
                  <a:gd name="connsiteX11-543" fmla="*/ 0 w 2225424"/>
                  <a:gd name="connsiteY11-544" fmla="*/ 1079766 h 1080136"/>
                  <a:gd name="connsiteX0-545" fmla="*/ 0 w 2225424"/>
                  <a:gd name="connsiteY0-546" fmla="*/ 1079766 h 1080136"/>
                  <a:gd name="connsiteX1-547" fmla="*/ 333401 w 2225424"/>
                  <a:gd name="connsiteY1-548" fmla="*/ 367018 h 1080136"/>
                  <a:gd name="connsiteX2-549" fmla="*/ 2021613 w 2225424"/>
                  <a:gd name="connsiteY2-550" fmla="*/ 453019 h 1080136"/>
                  <a:gd name="connsiteX3-551" fmla="*/ 2225424 w 2225424"/>
                  <a:gd name="connsiteY3-552" fmla="*/ 858284 h 1080136"/>
                  <a:gd name="connsiteX4-553" fmla="*/ 1308285 w 2225424"/>
                  <a:gd name="connsiteY4-554" fmla="*/ 701877 h 1080136"/>
                  <a:gd name="connsiteX5-555" fmla="*/ 1434042 w 2225424"/>
                  <a:gd name="connsiteY5-556" fmla="*/ 843267 h 1080136"/>
                  <a:gd name="connsiteX6-557" fmla="*/ 658556 w 2225424"/>
                  <a:gd name="connsiteY6-558" fmla="*/ 494252 h 1080136"/>
                  <a:gd name="connsiteX7-559" fmla="*/ 633816 w 2225424"/>
                  <a:gd name="connsiteY7-560" fmla="*/ 477759 h 1080136"/>
                  <a:gd name="connsiteX8-561" fmla="*/ 625569 w 2225424"/>
                  <a:gd name="connsiteY8-562" fmla="*/ 484827 h 1080136"/>
                  <a:gd name="connsiteX9-563" fmla="*/ 620857 w 2225424"/>
                  <a:gd name="connsiteY9-564" fmla="*/ 460087 h 1080136"/>
                  <a:gd name="connsiteX10-565" fmla="*/ 622035 w 2225424"/>
                  <a:gd name="connsiteY10-566" fmla="*/ 516636 h 1080136"/>
                  <a:gd name="connsiteX11-567" fmla="*/ 0 w 2225424"/>
                  <a:gd name="connsiteY11-568" fmla="*/ 1079766 h 1080136"/>
                  <a:gd name="connsiteX0-569" fmla="*/ 0 w 2225424"/>
                  <a:gd name="connsiteY0-570" fmla="*/ 1079766 h 1080136"/>
                  <a:gd name="connsiteX1-571" fmla="*/ 333401 w 2225424"/>
                  <a:gd name="connsiteY1-572" fmla="*/ 367018 h 1080136"/>
                  <a:gd name="connsiteX2-573" fmla="*/ 2021613 w 2225424"/>
                  <a:gd name="connsiteY2-574" fmla="*/ 453019 h 1080136"/>
                  <a:gd name="connsiteX3-575" fmla="*/ 2225424 w 2225424"/>
                  <a:gd name="connsiteY3-576" fmla="*/ 858284 h 1080136"/>
                  <a:gd name="connsiteX4-577" fmla="*/ 1308285 w 2225424"/>
                  <a:gd name="connsiteY4-578" fmla="*/ 701877 h 1080136"/>
                  <a:gd name="connsiteX5-579" fmla="*/ 1451134 w 2225424"/>
                  <a:gd name="connsiteY5-580" fmla="*/ 911633 h 1080136"/>
                  <a:gd name="connsiteX6-581" fmla="*/ 658556 w 2225424"/>
                  <a:gd name="connsiteY6-582" fmla="*/ 494252 h 1080136"/>
                  <a:gd name="connsiteX7-583" fmla="*/ 633816 w 2225424"/>
                  <a:gd name="connsiteY7-584" fmla="*/ 477759 h 1080136"/>
                  <a:gd name="connsiteX8-585" fmla="*/ 625569 w 2225424"/>
                  <a:gd name="connsiteY8-586" fmla="*/ 484827 h 1080136"/>
                  <a:gd name="connsiteX9-587" fmla="*/ 620857 w 2225424"/>
                  <a:gd name="connsiteY9-588" fmla="*/ 460087 h 1080136"/>
                  <a:gd name="connsiteX10-589" fmla="*/ 622035 w 2225424"/>
                  <a:gd name="connsiteY10-590" fmla="*/ 516636 h 1080136"/>
                  <a:gd name="connsiteX11-591" fmla="*/ 0 w 2225424"/>
                  <a:gd name="connsiteY11-592" fmla="*/ 1079766 h 1080136"/>
                  <a:gd name="connsiteX0-593" fmla="*/ 0 w 2225424"/>
                  <a:gd name="connsiteY0-594" fmla="*/ 1079766 h 1080136"/>
                  <a:gd name="connsiteX1-595" fmla="*/ 333401 w 2225424"/>
                  <a:gd name="connsiteY1-596" fmla="*/ 367018 h 1080136"/>
                  <a:gd name="connsiteX2-597" fmla="*/ 2021613 w 2225424"/>
                  <a:gd name="connsiteY2-598" fmla="*/ 453019 h 1080136"/>
                  <a:gd name="connsiteX3-599" fmla="*/ 2225424 w 2225424"/>
                  <a:gd name="connsiteY3-600" fmla="*/ 858284 h 1080136"/>
                  <a:gd name="connsiteX4-601" fmla="*/ 1308285 w 2225424"/>
                  <a:gd name="connsiteY4-602" fmla="*/ 701877 h 1080136"/>
                  <a:gd name="connsiteX5-603" fmla="*/ 1451134 w 2225424"/>
                  <a:gd name="connsiteY5-604" fmla="*/ 911633 h 1080136"/>
                  <a:gd name="connsiteX6-605" fmla="*/ 658556 w 2225424"/>
                  <a:gd name="connsiteY6-606" fmla="*/ 494252 h 1080136"/>
                  <a:gd name="connsiteX7-607" fmla="*/ 633816 w 2225424"/>
                  <a:gd name="connsiteY7-608" fmla="*/ 477759 h 1080136"/>
                  <a:gd name="connsiteX8-609" fmla="*/ 625569 w 2225424"/>
                  <a:gd name="connsiteY8-610" fmla="*/ 484827 h 1080136"/>
                  <a:gd name="connsiteX9-611" fmla="*/ 620857 w 2225424"/>
                  <a:gd name="connsiteY9-612" fmla="*/ 460087 h 1080136"/>
                  <a:gd name="connsiteX10-613" fmla="*/ 622035 w 2225424"/>
                  <a:gd name="connsiteY10-614" fmla="*/ 516636 h 1080136"/>
                  <a:gd name="connsiteX11-615" fmla="*/ 0 w 2225424"/>
                  <a:gd name="connsiteY11-616" fmla="*/ 1079766 h 1080136"/>
                  <a:gd name="connsiteX0-617" fmla="*/ 0 w 2225424"/>
                  <a:gd name="connsiteY0-618" fmla="*/ 1079766 h 1080136"/>
                  <a:gd name="connsiteX1-619" fmla="*/ 333401 w 2225424"/>
                  <a:gd name="connsiteY1-620" fmla="*/ 367018 h 1080136"/>
                  <a:gd name="connsiteX2-621" fmla="*/ 2021613 w 2225424"/>
                  <a:gd name="connsiteY2-622" fmla="*/ 453019 h 1080136"/>
                  <a:gd name="connsiteX3-623" fmla="*/ 2225424 w 2225424"/>
                  <a:gd name="connsiteY3-624" fmla="*/ 858284 h 1080136"/>
                  <a:gd name="connsiteX4-625" fmla="*/ 1308285 w 2225424"/>
                  <a:gd name="connsiteY4-626" fmla="*/ 701877 h 1080136"/>
                  <a:gd name="connsiteX5-627" fmla="*/ 1451134 w 2225424"/>
                  <a:gd name="connsiteY5-628" fmla="*/ 911633 h 1080136"/>
                  <a:gd name="connsiteX6-629" fmla="*/ 633816 w 2225424"/>
                  <a:gd name="connsiteY6-630" fmla="*/ 477759 h 1080136"/>
                  <a:gd name="connsiteX7-631" fmla="*/ 625569 w 2225424"/>
                  <a:gd name="connsiteY7-632" fmla="*/ 484827 h 1080136"/>
                  <a:gd name="connsiteX8-633" fmla="*/ 620857 w 2225424"/>
                  <a:gd name="connsiteY8-634" fmla="*/ 460087 h 1080136"/>
                  <a:gd name="connsiteX9-635" fmla="*/ 622035 w 2225424"/>
                  <a:gd name="connsiteY9-636" fmla="*/ 516636 h 1080136"/>
                  <a:gd name="connsiteX10-637" fmla="*/ 0 w 2225424"/>
                  <a:gd name="connsiteY10-638" fmla="*/ 1079766 h 1080136"/>
                  <a:gd name="connsiteX0-639" fmla="*/ 0 w 2225424"/>
                  <a:gd name="connsiteY0-640" fmla="*/ 1079766 h 1080136"/>
                  <a:gd name="connsiteX1-641" fmla="*/ 333401 w 2225424"/>
                  <a:gd name="connsiteY1-642" fmla="*/ 367018 h 1080136"/>
                  <a:gd name="connsiteX2-643" fmla="*/ 2021613 w 2225424"/>
                  <a:gd name="connsiteY2-644" fmla="*/ 453019 h 1080136"/>
                  <a:gd name="connsiteX3-645" fmla="*/ 2225424 w 2225424"/>
                  <a:gd name="connsiteY3-646" fmla="*/ 858284 h 1080136"/>
                  <a:gd name="connsiteX4-647" fmla="*/ 1308285 w 2225424"/>
                  <a:gd name="connsiteY4-648" fmla="*/ 701877 h 1080136"/>
                  <a:gd name="connsiteX5-649" fmla="*/ 1451134 w 2225424"/>
                  <a:gd name="connsiteY5-650" fmla="*/ 911633 h 1080136"/>
                  <a:gd name="connsiteX6-651" fmla="*/ 633816 w 2225424"/>
                  <a:gd name="connsiteY6-652" fmla="*/ 477759 h 1080136"/>
                  <a:gd name="connsiteX7-653" fmla="*/ 625569 w 2225424"/>
                  <a:gd name="connsiteY7-654" fmla="*/ 484827 h 1080136"/>
                  <a:gd name="connsiteX8-655" fmla="*/ 622035 w 2225424"/>
                  <a:gd name="connsiteY8-656" fmla="*/ 516636 h 1080136"/>
                  <a:gd name="connsiteX9-657" fmla="*/ 0 w 2225424"/>
                  <a:gd name="connsiteY9-658" fmla="*/ 1079766 h 1080136"/>
                  <a:gd name="connsiteX0-659" fmla="*/ 0 w 2225424"/>
                  <a:gd name="connsiteY0-660" fmla="*/ 1079766 h 1080136"/>
                  <a:gd name="connsiteX1-661" fmla="*/ 333401 w 2225424"/>
                  <a:gd name="connsiteY1-662" fmla="*/ 367018 h 1080136"/>
                  <a:gd name="connsiteX2-663" fmla="*/ 2021613 w 2225424"/>
                  <a:gd name="connsiteY2-664" fmla="*/ 453019 h 1080136"/>
                  <a:gd name="connsiteX3-665" fmla="*/ 2225424 w 2225424"/>
                  <a:gd name="connsiteY3-666" fmla="*/ 858284 h 1080136"/>
                  <a:gd name="connsiteX4-667" fmla="*/ 1308285 w 2225424"/>
                  <a:gd name="connsiteY4-668" fmla="*/ 701877 h 1080136"/>
                  <a:gd name="connsiteX5-669" fmla="*/ 1451134 w 2225424"/>
                  <a:gd name="connsiteY5-670" fmla="*/ 911633 h 1080136"/>
                  <a:gd name="connsiteX6-671" fmla="*/ 633816 w 2225424"/>
                  <a:gd name="connsiteY6-672" fmla="*/ 477759 h 1080136"/>
                  <a:gd name="connsiteX7-673" fmla="*/ 622035 w 2225424"/>
                  <a:gd name="connsiteY7-674" fmla="*/ 516636 h 1080136"/>
                  <a:gd name="connsiteX8-675" fmla="*/ 0 w 2225424"/>
                  <a:gd name="connsiteY8-676" fmla="*/ 1079766 h 1080136"/>
                  <a:gd name="connsiteX0-677" fmla="*/ 0 w 2225424"/>
                  <a:gd name="connsiteY0-678" fmla="*/ 1079766 h 1080136"/>
                  <a:gd name="connsiteX1-679" fmla="*/ 333401 w 2225424"/>
                  <a:gd name="connsiteY1-680" fmla="*/ 367018 h 1080136"/>
                  <a:gd name="connsiteX2-681" fmla="*/ 2021613 w 2225424"/>
                  <a:gd name="connsiteY2-682" fmla="*/ 453019 h 1080136"/>
                  <a:gd name="connsiteX3-683" fmla="*/ 2225424 w 2225424"/>
                  <a:gd name="connsiteY3-684" fmla="*/ 858284 h 1080136"/>
                  <a:gd name="connsiteX4-685" fmla="*/ 1308285 w 2225424"/>
                  <a:gd name="connsiteY4-686" fmla="*/ 701877 h 1080136"/>
                  <a:gd name="connsiteX5-687" fmla="*/ 1451134 w 2225424"/>
                  <a:gd name="connsiteY5-688" fmla="*/ 911633 h 1080136"/>
                  <a:gd name="connsiteX6-689" fmla="*/ 622035 w 2225424"/>
                  <a:gd name="connsiteY6-690" fmla="*/ 516636 h 1080136"/>
                  <a:gd name="connsiteX7-691" fmla="*/ 0 w 2225424"/>
                  <a:gd name="connsiteY7-692" fmla="*/ 1079766 h 1080136"/>
                  <a:gd name="connsiteX0-693" fmla="*/ 0 w 2225424"/>
                  <a:gd name="connsiteY0-694" fmla="*/ 1079766 h 1080136"/>
                  <a:gd name="connsiteX1-695" fmla="*/ 333401 w 2225424"/>
                  <a:gd name="connsiteY1-696" fmla="*/ 367018 h 1080136"/>
                  <a:gd name="connsiteX2-697" fmla="*/ 2021613 w 2225424"/>
                  <a:gd name="connsiteY2-698" fmla="*/ 453019 h 1080136"/>
                  <a:gd name="connsiteX3-699" fmla="*/ 2225424 w 2225424"/>
                  <a:gd name="connsiteY3-700" fmla="*/ 858284 h 1080136"/>
                  <a:gd name="connsiteX4-701" fmla="*/ 1308285 w 2225424"/>
                  <a:gd name="connsiteY4-702" fmla="*/ 701877 h 1080136"/>
                  <a:gd name="connsiteX5-703" fmla="*/ 1451134 w 2225424"/>
                  <a:gd name="connsiteY5-704" fmla="*/ 911633 h 1080136"/>
                  <a:gd name="connsiteX6-705" fmla="*/ 622035 w 2225424"/>
                  <a:gd name="connsiteY6-706" fmla="*/ 516636 h 1080136"/>
                  <a:gd name="connsiteX7-707" fmla="*/ 0 w 2225424"/>
                  <a:gd name="connsiteY7-708" fmla="*/ 1079766 h 1080136"/>
                  <a:gd name="connsiteX0-709" fmla="*/ 0 w 2225424"/>
                  <a:gd name="connsiteY0-710" fmla="*/ 1079766 h 1080136"/>
                  <a:gd name="connsiteX1-711" fmla="*/ 333401 w 2225424"/>
                  <a:gd name="connsiteY1-712" fmla="*/ 367018 h 1080136"/>
                  <a:gd name="connsiteX2-713" fmla="*/ 2021613 w 2225424"/>
                  <a:gd name="connsiteY2-714" fmla="*/ 453019 h 1080136"/>
                  <a:gd name="connsiteX3-715" fmla="*/ 2225424 w 2225424"/>
                  <a:gd name="connsiteY3-716" fmla="*/ 858284 h 1080136"/>
                  <a:gd name="connsiteX4-717" fmla="*/ 1308285 w 2225424"/>
                  <a:gd name="connsiteY4-718" fmla="*/ 701877 h 1080136"/>
                  <a:gd name="connsiteX5-719" fmla="*/ 1425496 w 2225424"/>
                  <a:gd name="connsiteY5-720" fmla="*/ 911633 h 1080136"/>
                  <a:gd name="connsiteX6-721" fmla="*/ 622035 w 2225424"/>
                  <a:gd name="connsiteY6-722" fmla="*/ 516636 h 1080136"/>
                  <a:gd name="connsiteX7-723" fmla="*/ 0 w 2225424"/>
                  <a:gd name="connsiteY7-724" fmla="*/ 1079766 h 1080136"/>
                  <a:gd name="connsiteX0-725" fmla="*/ 0 w 2225424"/>
                  <a:gd name="connsiteY0-726" fmla="*/ 1079766 h 1080136"/>
                  <a:gd name="connsiteX1-727" fmla="*/ 333401 w 2225424"/>
                  <a:gd name="connsiteY1-728" fmla="*/ 367018 h 1080136"/>
                  <a:gd name="connsiteX2-729" fmla="*/ 2021613 w 2225424"/>
                  <a:gd name="connsiteY2-730" fmla="*/ 453019 h 1080136"/>
                  <a:gd name="connsiteX3-731" fmla="*/ 2225424 w 2225424"/>
                  <a:gd name="connsiteY3-732" fmla="*/ 858284 h 1080136"/>
                  <a:gd name="connsiteX4-733" fmla="*/ 1308285 w 2225424"/>
                  <a:gd name="connsiteY4-734" fmla="*/ 701877 h 1080136"/>
                  <a:gd name="connsiteX5-735" fmla="*/ 1425496 w 2225424"/>
                  <a:gd name="connsiteY5-736" fmla="*/ 911633 h 1080136"/>
                  <a:gd name="connsiteX6-737" fmla="*/ 622035 w 2225424"/>
                  <a:gd name="connsiteY6-738" fmla="*/ 516636 h 1080136"/>
                  <a:gd name="connsiteX7-739" fmla="*/ 0 w 2225424"/>
                  <a:gd name="connsiteY7-740" fmla="*/ 1079766 h 10801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25424" h="1080136">
                    <a:moveTo>
                      <a:pt x="0" y="1079766"/>
                    </a:moveTo>
                    <a:cubicBezTo>
                      <a:pt x="41233" y="809982"/>
                      <a:pt x="146084" y="568472"/>
                      <a:pt x="333401" y="367018"/>
                    </a:cubicBezTo>
                    <a:cubicBezTo>
                      <a:pt x="816421" y="-154879"/>
                      <a:pt x="1592786" y="-114824"/>
                      <a:pt x="2021613" y="453019"/>
                    </a:cubicBezTo>
                    <a:cubicBezTo>
                      <a:pt x="2114683" y="574363"/>
                      <a:pt x="2190081" y="706310"/>
                      <a:pt x="2225424" y="858284"/>
                    </a:cubicBezTo>
                    <a:cubicBezTo>
                      <a:pt x="2103687" y="904033"/>
                      <a:pt x="1464776" y="723083"/>
                      <a:pt x="1308285" y="701877"/>
                    </a:cubicBezTo>
                    <a:cubicBezTo>
                      <a:pt x="1174964" y="697950"/>
                      <a:pt x="1365582" y="797995"/>
                      <a:pt x="1425496" y="911633"/>
                    </a:cubicBezTo>
                    <a:cubicBezTo>
                      <a:pt x="1311121" y="880760"/>
                      <a:pt x="940803" y="796262"/>
                      <a:pt x="622035" y="516636"/>
                    </a:cubicBezTo>
                    <a:cubicBezTo>
                      <a:pt x="587870" y="820585"/>
                      <a:pt x="288634" y="1091547"/>
                      <a:pt x="0" y="1079766"/>
                    </a:cubicBezTo>
                    <a:close/>
                  </a:path>
                </a:pathLst>
              </a:custGeom>
              <a:solidFill>
                <a:srgbClr val="94643F"/>
              </a:solidFill>
              <a:ln w="11774" cap="flat">
                <a:noFill/>
                <a:prstDash val="solid"/>
                <a:miter/>
              </a:ln>
            </p:spPr>
            <p:txBody>
              <a:bodyPr rtlCol="0" anchor="ctr"/>
              <a:p>
                <a:endParaRPr lang="en-US"/>
              </a:p>
            </p:txBody>
          </p:sp>
        </p:grpSp>
        <p:grpSp>
          <p:nvGrpSpPr>
            <p:cNvPr id="45" name="Group 44"/>
            <p:cNvGrpSpPr/>
            <p:nvPr/>
          </p:nvGrpSpPr>
          <p:grpSpPr>
            <a:xfrm>
              <a:off x="5013780" y="5128586"/>
              <a:ext cx="1301248" cy="770937"/>
              <a:chOff x="5013780" y="5128586"/>
              <a:chExt cx="1301248" cy="770937"/>
            </a:xfrm>
          </p:grpSpPr>
          <p:sp>
            <p:nvSpPr>
              <p:cNvPr id="46" name="Graphic 222"/>
              <p:cNvSpPr/>
              <p:nvPr/>
            </p:nvSpPr>
            <p:spPr>
              <a:xfrm rot="10800000">
                <a:off x="5013780" y="5669407"/>
                <a:ext cx="1301248" cy="230116"/>
              </a:xfrm>
              <a:custGeom>
                <a:avLst/>
                <a:gdLst>
                  <a:gd name="connsiteX0" fmla="*/ 3438624 w 3543300"/>
                  <a:gd name="connsiteY0" fmla="*/ 609600 h 609600"/>
                  <a:gd name="connsiteX1" fmla="*/ 112494 w 3543300"/>
                  <a:gd name="connsiteY1" fmla="*/ 609600 h 609600"/>
                  <a:gd name="connsiteX2" fmla="*/ 7719 w 3543300"/>
                  <a:gd name="connsiteY2" fmla="*/ 456248 h 609600"/>
                  <a:gd name="connsiteX3" fmla="*/ 158214 w 3543300"/>
                  <a:gd name="connsiteY3" fmla="*/ 71438 h 609600"/>
                  <a:gd name="connsiteX4" fmla="*/ 262989 w 3543300"/>
                  <a:gd name="connsiteY4" fmla="*/ 0 h 609600"/>
                  <a:gd name="connsiteX5" fmla="*/ 3282414 w 3543300"/>
                  <a:gd name="connsiteY5" fmla="*/ 0 h 609600"/>
                  <a:gd name="connsiteX6" fmla="*/ 3386236 w 3543300"/>
                  <a:gd name="connsiteY6" fmla="*/ 69533 h 609600"/>
                  <a:gd name="connsiteX7" fmla="*/ 3542446 w 3543300"/>
                  <a:gd name="connsiteY7" fmla="*/ 454343 h 609600"/>
                  <a:gd name="connsiteX8" fmla="*/ 3438624 w 3543300"/>
                  <a:gd name="connsiteY8"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3300" h="609600">
                    <a:moveTo>
                      <a:pt x="3438624" y="609600"/>
                    </a:moveTo>
                    <a:lnTo>
                      <a:pt x="112494" y="609600"/>
                    </a:lnTo>
                    <a:cubicBezTo>
                      <a:pt x="33436" y="609600"/>
                      <a:pt x="-20856" y="530543"/>
                      <a:pt x="7719" y="456248"/>
                    </a:cubicBezTo>
                    <a:lnTo>
                      <a:pt x="158214" y="71438"/>
                    </a:lnTo>
                    <a:cubicBezTo>
                      <a:pt x="175359" y="28575"/>
                      <a:pt x="216316" y="0"/>
                      <a:pt x="262989" y="0"/>
                    </a:cubicBezTo>
                    <a:lnTo>
                      <a:pt x="3282414" y="0"/>
                    </a:lnTo>
                    <a:cubicBezTo>
                      <a:pt x="3328134" y="0"/>
                      <a:pt x="3369091" y="27623"/>
                      <a:pt x="3386236" y="69533"/>
                    </a:cubicBezTo>
                    <a:lnTo>
                      <a:pt x="3542446" y="454343"/>
                    </a:lnTo>
                    <a:cubicBezTo>
                      <a:pt x="3572926" y="528638"/>
                      <a:pt x="3518634" y="609600"/>
                      <a:pt x="3438624" y="609600"/>
                    </a:cubicBezTo>
                    <a:close/>
                  </a:path>
                </a:pathLst>
              </a:custGeom>
              <a:solidFill>
                <a:schemeClr val="accent5">
                  <a:lumMod val="50000"/>
                </a:schemeClr>
              </a:solidFill>
              <a:ln w="9525" cap="flat">
                <a:noFill/>
                <a:prstDash val="solid"/>
                <a:miter/>
              </a:ln>
            </p:spPr>
            <p:txBody>
              <a:bodyPr rtlCol="0" anchor="ctr"/>
              <a:p>
                <a:endParaRPr lang="en-US"/>
              </a:p>
            </p:txBody>
          </p:sp>
          <p:sp>
            <p:nvSpPr>
              <p:cNvPr id="47" name="Rectangle: Rounded Corners 36"/>
              <p:cNvSpPr/>
              <p:nvPr/>
            </p:nvSpPr>
            <p:spPr>
              <a:xfrm>
                <a:off x="5050961" y="5128586"/>
                <a:ext cx="1225640" cy="770164"/>
              </a:xfrm>
              <a:prstGeom prst="roundRect">
                <a:avLst>
                  <a:gd name="adj" fmla="val 94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Oval 47"/>
              <p:cNvSpPr/>
              <p:nvPr/>
            </p:nvSpPr>
            <p:spPr>
              <a:xfrm>
                <a:off x="5607096" y="5420343"/>
                <a:ext cx="113370" cy="1133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9" name="Freeform: Shape 34"/>
            <p:cNvSpPr/>
            <p:nvPr/>
          </p:nvSpPr>
          <p:spPr>
            <a:xfrm>
              <a:off x="5144547" y="3886249"/>
              <a:ext cx="1044140" cy="902608"/>
            </a:xfrm>
            <a:custGeom>
              <a:avLst/>
              <a:gdLst>
                <a:gd name="connsiteX0" fmla="*/ 523726 w 1044140"/>
                <a:gd name="connsiteY0" fmla="*/ 0 h 902608"/>
                <a:gd name="connsiteX1" fmla="*/ 764384 w 1044140"/>
                <a:gd name="connsiteY1" fmla="*/ 72434 h 902608"/>
                <a:gd name="connsiteX2" fmla="*/ 988382 w 1044140"/>
                <a:gd name="connsiteY2" fmla="*/ 363683 h 902608"/>
                <a:gd name="connsiteX3" fmla="*/ 999042 w 1044140"/>
                <a:gd name="connsiteY3" fmla="*/ 444029 h 902608"/>
                <a:gd name="connsiteX4" fmla="*/ 1017193 w 1044140"/>
                <a:gd name="connsiteY4" fmla="*/ 444029 h 902608"/>
                <a:gd name="connsiteX5" fmla="*/ 1044140 w 1044140"/>
                <a:gd name="connsiteY5" fmla="*/ 470976 h 902608"/>
                <a:gd name="connsiteX6" fmla="*/ 1044140 w 1044140"/>
                <a:gd name="connsiteY6" fmla="*/ 678813 h 902608"/>
                <a:gd name="connsiteX7" fmla="*/ 1017193 w 1044140"/>
                <a:gd name="connsiteY7" fmla="*/ 705760 h 902608"/>
                <a:gd name="connsiteX8" fmla="*/ 988388 w 1044140"/>
                <a:gd name="connsiteY8" fmla="*/ 705760 h 902608"/>
                <a:gd name="connsiteX9" fmla="*/ 916860 w 1044140"/>
                <a:gd name="connsiteY9" fmla="*/ 768535 h 902608"/>
                <a:gd name="connsiteX10" fmla="*/ 677463 w 1044140"/>
                <a:gd name="connsiteY10" fmla="*/ 868476 h 902608"/>
                <a:gd name="connsiteX11" fmla="*/ 669581 w 1044140"/>
                <a:gd name="connsiteY11" fmla="*/ 869232 h 902608"/>
                <a:gd name="connsiteX12" fmla="*/ 669581 w 1044140"/>
                <a:gd name="connsiteY12" fmla="*/ 875032 h 902608"/>
                <a:gd name="connsiteX13" fmla="*/ 642005 w 1044140"/>
                <a:gd name="connsiteY13" fmla="*/ 902608 h 902608"/>
                <a:gd name="connsiteX14" fmla="*/ 492587 w 1044140"/>
                <a:gd name="connsiteY14" fmla="*/ 902608 h 902608"/>
                <a:gd name="connsiteX15" fmla="*/ 465011 w 1044140"/>
                <a:gd name="connsiteY15" fmla="*/ 875032 h 902608"/>
                <a:gd name="connsiteX16" fmla="*/ 465011 w 1044140"/>
                <a:gd name="connsiteY16" fmla="*/ 857920 h 902608"/>
                <a:gd name="connsiteX17" fmla="*/ 492587 w 1044140"/>
                <a:gd name="connsiteY17" fmla="*/ 830344 h 902608"/>
                <a:gd name="connsiteX18" fmla="*/ 642005 w 1044140"/>
                <a:gd name="connsiteY18" fmla="*/ 830344 h 902608"/>
                <a:gd name="connsiteX19" fmla="*/ 661505 w 1044140"/>
                <a:gd name="connsiteY19" fmla="*/ 838421 h 902608"/>
                <a:gd name="connsiteX20" fmla="*/ 667253 w 1044140"/>
                <a:gd name="connsiteY20" fmla="*/ 852298 h 902608"/>
                <a:gd name="connsiteX21" fmla="*/ 674545 w 1044140"/>
                <a:gd name="connsiteY21" fmla="*/ 851599 h 902608"/>
                <a:gd name="connsiteX22" fmla="*/ 906914 w 1044140"/>
                <a:gd name="connsiteY22" fmla="*/ 754593 h 902608"/>
                <a:gd name="connsiteX23" fmla="*/ 977432 w 1044140"/>
                <a:gd name="connsiteY23" fmla="*/ 692704 h 902608"/>
                <a:gd name="connsiteX24" fmla="*/ 977432 w 1044140"/>
                <a:gd name="connsiteY24" fmla="*/ 489267 h 902608"/>
                <a:gd name="connsiteX25" fmla="*/ 977300 w 1044140"/>
                <a:gd name="connsiteY25" fmla="*/ 489267 h 902608"/>
                <a:gd name="connsiteX26" fmla="*/ 750513 w 1044140"/>
                <a:gd name="connsiteY26" fmla="*/ 96460 h 902608"/>
                <a:gd name="connsiteX27" fmla="*/ 296939 w 1044140"/>
                <a:gd name="connsiteY27" fmla="*/ 96460 h 902608"/>
                <a:gd name="connsiteX28" fmla="*/ 70152 w 1044140"/>
                <a:gd name="connsiteY28" fmla="*/ 489267 h 902608"/>
                <a:gd name="connsiteX29" fmla="*/ 66709 w 1044140"/>
                <a:gd name="connsiteY29" fmla="*/ 489267 h 902608"/>
                <a:gd name="connsiteX30" fmla="*/ 66709 w 1044140"/>
                <a:gd name="connsiteY30" fmla="*/ 705760 h 902608"/>
                <a:gd name="connsiteX31" fmla="*/ 26947 w 1044140"/>
                <a:gd name="connsiteY31" fmla="*/ 705760 h 902608"/>
                <a:gd name="connsiteX32" fmla="*/ 0 w 1044140"/>
                <a:gd name="connsiteY32" fmla="*/ 678813 h 902608"/>
                <a:gd name="connsiteX33" fmla="*/ 0 w 1044140"/>
                <a:gd name="connsiteY33" fmla="*/ 470976 h 902608"/>
                <a:gd name="connsiteX34" fmla="*/ 26947 w 1044140"/>
                <a:gd name="connsiteY34" fmla="*/ 444029 h 902608"/>
                <a:gd name="connsiteX35" fmla="*/ 48410 w 1044140"/>
                <a:gd name="connsiteY35" fmla="*/ 444029 h 902608"/>
                <a:gd name="connsiteX36" fmla="*/ 59069 w 1044140"/>
                <a:gd name="connsiteY36" fmla="*/ 363683 h 902608"/>
                <a:gd name="connsiteX37" fmla="*/ 283067 w 1044140"/>
                <a:gd name="connsiteY37" fmla="*/ 72434 h 902608"/>
                <a:gd name="connsiteX38" fmla="*/ 523726 w 1044140"/>
                <a:gd name="connsiteY38" fmla="*/ 0 h 90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4140" h="902608">
                  <a:moveTo>
                    <a:pt x="523726" y="0"/>
                  </a:moveTo>
                  <a:cubicBezTo>
                    <a:pt x="602235" y="0"/>
                    <a:pt x="680744" y="24145"/>
                    <a:pt x="764384" y="72434"/>
                  </a:cubicBezTo>
                  <a:cubicBezTo>
                    <a:pt x="876074" y="136918"/>
                    <a:pt x="955600" y="242418"/>
                    <a:pt x="988382" y="363683"/>
                  </a:cubicBezTo>
                  <a:lnTo>
                    <a:pt x="999042" y="444029"/>
                  </a:lnTo>
                  <a:lnTo>
                    <a:pt x="1017193" y="444029"/>
                  </a:lnTo>
                  <a:cubicBezTo>
                    <a:pt x="1032075" y="444029"/>
                    <a:pt x="1044140" y="456094"/>
                    <a:pt x="1044140" y="470976"/>
                  </a:cubicBezTo>
                  <a:lnTo>
                    <a:pt x="1044140" y="678813"/>
                  </a:lnTo>
                  <a:cubicBezTo>
                    <a:pt x="1044140" y="693695"/>
                    <a:pt x="1032075" y="705760"/>
                    <a:pt x="1017193" y="705760"/>
                  </a:cubicBezTo>
                  <a:lnTo>
                    <a:pt x="988388" y="705760"/>
                  </a:lnTo>
                  <a:lnTo>
                    <a:pt x="916860" y="768535"/>
                  </a:lnTo>
                  <a:cubicBezTo>
                    <a:pt x="845683" y="819316"/>
                    <a:pt x="763855" y="853537"/>
                    <a:pt x="677463" y="868476"/>
                  </a:cubicBezTo>
                  <a:lnTo>
                    <a:pt x="669581" y="869232"/>
                  </a:lnTo>
                  <a:lnTo>
                    <a:pt x="669581" y="875032"/>
                  </a:lnTo>
                  <a:cubicBezTo>
                    <a:pt x="669581" y="890262"/>
                    <a:pt x="657235" y="902608"/>
                    <a:pt x="642005" y="902608"/>
                  </a:cubicBezTo>
                  <a:lnTo>
                    <a:pt x="492587" y="902608"/>
                  </a:lnTo>
                  <a:cubicBezTo>
                    <a:pt x="477357" y="902608"/>
                    <a:pt x="465011" y="890262"/>
                    <a:pt x="465011" y="875032"/>
                  </a:cubicBezTo>
                  <a:lnTo>
                    <a:pt x="465011" y="857920"/>
                  </a:lnTo>
                  <a:cubicBezTo>
                    <a:pt x="465011" y="842690"/>
                    <a:pt x="477357" y="830344"/>
                    <a:pt x="492587" y="830344"/>
                  </a:cubicBezTo>
                  <a:lnTo>
                    <a:pt x="642005" y="830344"/>
                  </a:lnTo>
                  <a:cubicBezTo>
                    <a:pt x="649620" y="830344"/>
                    <a:pt x="656514" y="833431"/>
                    <a:pt x="661505" y="838421"/>
                  </a:cubicBezTo>
                  <a:lnTo>
                    <a:pt x="667253" y="852298"/>
                  </a:lnTo>
                  <a:lnTo>
                    <a:pt x="674545" y="851599"/>
                  </a:lnTo>
                  <a:cubicBezTo>
                    <a:pt x="758401" y="837098"/>
                    <a:pt x="837827" y="803882"/>
                    <a:pt x="906914" y="754593"/>
                  </a:cubicBezTo>
                  <a:lnTo>
                    <a:pt x="977432" y="692704"/>
                  </a:lnTo>
                  <a:lnTo>
                    <a:pt x="977432" y="489267"/>
                  </a:lnTo>
                  <a:lnTo>
                    <a:pt x="977300" y="489267"/>
                  </a:lnTo>
                  <a:cubicBezTo>
                    <a:pt x="977300" y="327221"/>
                    <a:pt x="890849" y="177484"/>
                    <a:pt x="750513" y="96460"/>
                  </a:cubicBezTo>
                  <a:cubicBezTo>
                    <a:pt x="610177" y="15437"/>
                    <a:pt x="437275" y="15437"/>
                    <a:pt x="296939" y="96460"/>
                  </a:cubicBezTo>
                  <a:cubicBezTo>
                    <a:pt x="156603" y="177483"/>
                    <a:pt x="70152" y="327220"/>
                    <a:pt x="70152" y="489267"/>
                  </a:cubicBezTo>
                  <a:lnTo>
                    <a:pt x="66709" y="489267"/>
                  </a:lnTo>
                  <a:lnTo>
                    <a:pt x="66709" y="705760"/>
                  </a:lnTo>
                  <a:lnTo>
                    <a:pt x="26947" y="705760"/>
                  </a:lnTo>
                  <a:cubicBezTo>
                    <a:pt x="12065" y="705760"/>
                    <a:pt x="0" y="693695"/>
                    <a:pt x="0" y="678813"/>
                  </a:cubicBezTo>
                  <a:lnTo>
                    <a:pt x="0" y="470976"/>
                  </a:lnTo>
                  <a:cubicBezTo>
                    <a:pt x="0" y="456094"/>
                    <a:pt x="12065" y="444029"/>
                    <a:pt x="26947" y="444029"/>
                  </a:cubicBezTo>
                  <a:lnTo>
                    <a:pt x="48410" y="444029"/>
                  </a:lnTo>
                  <a:lnTo>
                    <a:pt x="59069" y="363683"/>
                  </a:lnTo>
                  <a:cubicBezTo>
                    <a:pt x="91852" y="242418"/>
                    <a:pt x="171377" y="136918"/>
                    <a:pt x="283067" y="72434"/>
                  </a:cubicBezTo>
                  <a:cubicBezTo>
                    <a:pt x="366708" y="24145"/>
                    <a:pt x="445217" y="0"/>
                    <a:pt x="52372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tx1"/>
                </a:solidFill>
              </a:endParaRPr>
            </a:p>
          </p:txBody>
        </p:sp>
      </p:grpSp>
      <p:grpSp>
        <p:nvGrpSpPr>
          <p:cNvPr id="51" name="Group 50"/>
          <p:cNvGrpSpPr/>
          <p:nvPr/>
        </p:nvGrpSpPr>
        <p:grpSpPr>
          <a:xfrm>
            <a:off x="7188200" y="1510665"/>
            <a:ext cx="1040130" cy="1213485"/>
            <a:chOff x="4912335" y="3886249"/>
            <a:chExt cx="1506023" cy="2013274"/>
          </a:xfrm>
        </p:grpSpPr>
        <p:grpSp>
          <p:nvGrpSpPr>
            <p:cNvPr id="52" name="Group 51"/>
            <p:cNvGrpSpPr/>
            <p:nvPr/>
          </p:nvGrpSpPr>
          <p:grpSpPr>
            <a:xfrm>
              <a:off x="4912335" y="3961162"/>
              <a:ext cx="1506023" cy="1713001"/>
              <a:chOff x="4912335" y="3961162"/>
              <a:chExt cx="1506023" cy="1713001"/>
            </a:xfrm>
          </p:grpSpPr>
          <p:sp>
            <p:nvSpPr>
              <p:cNvPr id="53" name="Freeform: Shape 38"/>
              <p:cNvSpPr/>
              <p:nvPr/>
            </p:nvSpPr>
            <p:spPr>
              <a:xfrm>
                <a:off x="5179844" y="3967645"/>
                <a:ext cx="971006" cy="1271314"/>
              </a:xfrm>
              <a:custGeom>
                <a:avLst/>
                <a:gdLst>
                  <a:gd name="connsiteX0" fmla="*/ 488429 w 971006"/>
                  <a:gd name="connsiteY0" fmla="*/ 0 h 1271314"/>
                  <a:gd name="connsiteX1" fmla="*/ 917478 w 971006"/>
                  <a:gd name="connsiteY1" fmla="*/ 496794 h 1271314"/>
                  <a:gd name="connsiteX2" fmla="*/ 655434 w 971006"/>
                  <a:gd name="connsiteY2" fmla="*/ 954548 h 1271314"/>
                  <a:gd name="connsiteX3" fmla="*/ 637122 w 971006"/>
                  <a:gd name="connsiteY3" fmla="*/ 961130 h 1271314"/>
                  <a:gd name="connsiteX4" fmla="*/ 637122 w 971006"/>
                  <a:gd name="connsiteY4" fmla="*/ 1082028 h 1271314"/>
                  <a:gd name="connsiteX5" fmla="*/ 674483 w 971006"/>
                  <a:gd name="connsiteY5" fmla="*/ 1084353 h 1271314"/>
                  <a:gd name="connsiteX6" fmla="*/ 971006 w 971006"/>
                  <a:gd name="connsiteY6" fmla="*/ 1174010 h 1271314"/>
                  <a:gd name="connsiteX7" fmla="*/ 485503 w 971006"/>
                  <a:gd name="connsiteY7" fmla="*/ 1271314 h 1271314"/>
                  <a:gd name="connsiteX8" fmla="*/ 0 w 971006"/>
                  <a:gd name="connsiteY8" fmla="*/ 1174010 h 1271314"/>
                  <a:gd name="connsiteX9" fmla="*/ 296524 w 971006"/>
                  <a:gd name="connsiteY9" fmla="*/ 1084353 h 1271314"/>
                  <a:gd name="connsiteX10" fmla="*/ 333884 w 971006"/>
                  <a:gd name="connsiteY10" fmla="*/ 1082028 h 1271314"/>
                  <a:gd name="connsiteX11" fmla="*/ 333884 w 971006"/>
                  <a:gd name="connsiteY11" fmla="*/ 959026 h 1271314"/>
                  <a:gd name="connsiteX12" fmla="*/ 321424 w 971006"/>
                  <a:gd name="connsiteY12" fmla="*/ 954548 h 1271314"/>
                  <a:gd name="connsiteX13" fmla="*/ 59380 w 971006"/>
                  <a:gd name="connsiteY13" fmla="*/ 496794 h 1271314"/>
                  <a:gd name="connsiteX14" fmla="*/ 488429 w 971006"/>
                  <a:gd name="connsiteY14" fmla="*/ 0 h 127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1006" h="1271314">
                    <a:moveTo>
                      <a:pt x="488429" y="0"/>
                    </a:moveTo>
                    <a:cubicBezTo>
                      <a:pt x="725386" y="0"/>
                      <a:pt x="917478" y="222422"/>
                      <a:pt x="917478" y="496794"/>
                    </a:cubicBezTo>
                    <a:cubicBezTo>
                      <a:pt x="917478" y="702573"/>
                      <a:pt x="809427" y="879130"/>
                      <a:pt x="655434" y="954548"/>
                    </a:cubicBezTo>
                    <a:lnTo>
                      <a:pt x="637122" y="961130"/>
                    </a:lnTo>
                    <a:lnTo>
                      <a:pt x="637122" y="1082028"/>
                    </a:lnTo>
                    <a:lnTo>
                      <a:pt x="674483" y="1084353"/>
                    </a:lnTo>
                    <a:cubicBezTo>
                      <a:pt x="848737" y="1099124"/>
                      <a:pt x="971006" y="1133705"/>
                      <a:pt x="971006" y="1174010"/>
                    </a:cubicBezTo>
                    <a:cubicBezTo>
                      <a:pt x="971006" y="1227750"/>
                      <a:pt x="753639" y="1271314"/>
                      <a:pt x="485503" y="1271314"/>
                    </a:cubicBezTo>
                    <a:cubicBezTo>
                      <a:pt x="217367" y="1271314"/>
                      <a:pt x="0" y="1227750"/>
                      <a:pt x="0" y="1174010"/>
                    </a:cubicBezTo>
                    <a:cubicBezTo>
                      <a:pt x="0" y="1133705"/>
                      <a:pt x="122269" y="1099124"/>
                      <a:pt x="296524" y="1084353"/>
                    </a:cubicBezTo>
                    <a:lnTo>
                      <a:pt x="333884" y="1082028"/>
                    </a:lnTo>
                    <a:lnTo>
                      <a:pt x="333884" y="959026"/>
                    </a:lnTo>
                    <a:lnTo>
                      <a:pt x="321424" y="954548"/>
                    </a:lnTo>
                    <a:cubicBezTo>
                      <a:pt x="167432" y="879130"/>
                      <a:pt x="59380" y="702573"/>
                      <a:pt x="59380" y="496794"/>
                    </a:cubicBezTo>
                    <a:cubicBezTo>
                      <a:pt x="59380" y="222422"/>
                      <a:pt x="251472" y="0"/>
                      <a:pt x="488429" y="0"/>
                    </a:cubicBezTo>
                    <a:close/>
                  </a:path>
                </a:pathLst>
              </a:custGeom>
              <a:solidFill>
                <a:srgbClr val="FECBA3"/>
              </a:solidFill>
              <a:ln w="9525" cap="flat">
                <a:noFill/>
                <a:prstDash val="solid"/>
                <a:miter/>
              </a:ln>
            </p:spPr>
            <p:txBody>
              <a:bodyPr wrap="square" rtlCol="0" anchor="ctr">
                <a:noAutofit/>
              </a:bodyPr>
              <a:lstStyle/>
              <a:p>
                <a:endParaRPr lang="en-US">
                  <a:solidFill>
                    <a:schemeClr val="tx1"/>
                  </a:solidFill>
                </a:endParaRPr>
              </a:p>
            </p:txBody>
          </p:sp>
          <p:sp>
            <p:nvSpPr>
              <p:cNvPr id="70" name="Freeform: Shape 39"/>
              <p:cNvSpPr/>
              <p:nvPr/>
            </p:nvSpPr>
            <p:spPr>
              <a:xfrm>
                <a:off x="4912335" y="5075485"/>
                <a:ext cx="1506023" cy="598678"/>
              </a:xfrm>
              <a:custGeom>
                <a:avLst/>
                <a:gdLst>
                  <a:gd name="connsiteX0" fmla="*/ 792978 w 3989594"/>
                  <a:gd name="connsiteY0" fmla="*/ 0 h 1585955"/>
                  <a:gd name="connsiteX1" fmla="*/ 1049921 w 3989594"/>
                  <a:gd name="connsiteY1" fmla="*/ 0 h 1585955"/>
                  <a:gd name="connsiteX2" fmla="*/ 1085760 w 3989594"/>
                  <a:gd name="connsiteY2" fmla="*/ 33651 h 1585955"/>
                  <a:gd name="connsiteX3" fmla="*/ 1994796 w 3989594"/>
                  <a:gd name="connsiteY3" fmla="*/ 279982 h 1585955"/>
                  <a:gd name="connsiteX4" fmla="*/ 2903832 w 3989594"/>
                  <a:gd name="connsiteY4" fmla="*/ 33651 h 1585955"/>
                  <a:gd name="connsiteX5" fmla="*/ 2939671 w 3989594"/>
                  <a:gd name="connsiteY5" fmla="*/ 0 h 1585955"/>
                  <a:gd name="connsiteX6" fmla="*/ 3196616 w 3989594"/>
                  <a:gd name="connsiteY6" fmla="*/ 0 h 1585955"/>
                  <a:gd name="connsiteX7" fmla="*/ 3989594 w 3989594"/>
                  <a:gd name="connsiteY7" fmla="*/ 792978 h 1585955"/>
                  <a:gd name="connsiteX8" fmla="*/ 3989593 w 3989594"/>
                  <a:gd name="connsiteY8" fmla="*/ 1585955 h 1585955"/>
                  <a:gd name="connsiteX9" fmla="*/ 0 w 3989594"/>
                  <a:gd name="connsiteY9" fmla="*/ 1585955 h 1585955"/>
                  <a:gd name="connsiteX10" fmla="*/ 0 w 3989594"/>
                  <a:gd name="connsiteY10" fmla="*/ 792978 h 1585955"/>
                  <a:gd name="connsiteX11" fmla="*/ 792978 w 3989594"/>
                  <a:gd name="connsiteY11" fmla="*/ 0 h 158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9594" h="1585955">
                    <a:moveTo>
                      <a:pt x="792978" y="0"/>
                    </a:moveTo>
                    <a:lnTo>
                      <a:pt x="1049921" y="0"/>
                    </a:lnTo>
                    <a:lnTo>
                      <a:pt x="1085760" y="33651"/>
                    </a:lnTo>
                    <a:cubicBezTo>
                      <a:pt x="1282766" y="182270"/>
                      <a:pt x="1616391" y="279982"/>
                      <a:pt x="1994796" y="279982"/>
                    </a:cubicBezTo>
                    <a:cubicBezTo>
                      <a:pt x="2373201" y="279982"/>
                      <a:pt x="2706826" y="182270"/>
                      <a:pt x="2903832" y="33651"/>
                    </a:cubicBezTo>
                    <a:lnTo>
                      <a:pt x="2939671" y="0"/>
                    </a:lnTo>
                    <a:lnTo>
                      <a:pt x="3196616" y="0"/>
                    </a:lnTo>
                    <a:cubicBezTo>
                      <a:pt x="3634566" y="0"/>
                      <a:pt x="3989594" y="355028"/>
                      <a:pt x="3989594" y="792978"/>
                    </a:cubicBezTo>
                    <a:cubicBezTo>
                      <a:pt x="3989594" y="1057304"/>
                      <a:pt x="3989593" y="1321629"/>
                      <a:pt x="3989593" y="1585955"/>
                    </a:cubicBezTo>
                    <a:lnTo>
                      <a:pt x="0" y="1585955"/>
                    </a:lnTo>
                    <a:lnTo>
                      <a:pt x="0" y="792978"/>
                    </a:lnTo>
                    <a:cubicBezTo>
                      <a:pt x="0" y="355028"/>
                      <a:pt x="355028" y="0"/>
                      <a:pt x="79297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40"/>
              <p:cNvSpPr/>
              <p:nvPr/>
            </p:nvSpPr>
            <p:spPr>
              <a:xfrm>
                <a:off x="5479465" y="4409892"/>
                <a:ext cx="419225" cy="116134"/>
              </a:xfrm>
              <a:custGeom>
                <a:avLst/>
                <a:gdLst>
                  <a:gd name="connsiteX0" fmla="*/ 378363 w 419225"/>
                  <a:gd name="connsiteY0" fmla="*/ 0 h 116134"/>
                  <a:gd name="connsiteX1" fmla="*/ 419225 w 419225"/>
                  <a:gd name="connsiteY1" fmla="*/ 58067 h 116134"/>
                  <a:gd name="connsiteX2" fmla="*/ 378363 w 419225"/>
                  <a:gd name="connsiteY2" fmla="*/ 116134 h 116134"/>
                  <a:gd name="connsiteX3" fmla="*/ 337501 w 419225"/>
                  <a:gd name="connsiteY3" fmla="*/ 58067 h 116134"/>
                  <a:gd name="connsiteX4" fmla="*/ 378363 w 419225"/>
                  <a:gd name="connsiteY4" fmla="*/ 0 h 116134"/>
                  <a:gd name="connsiteX5" fmla="*/ 40862 w 419225"/>
                  <a:gd name="connsiteY5" fmla="*/ 0 h 116134"/>
                  <a:gd name="connsiteX6" fmla="*/ 81724 w 419225"/>
                  <a:gd name="connsiteY6" fmla="*/ 58067 h 116134"/>
                  <a:gd name="connsiteX7" fmla="*/ 40862 w 419225"/>
                  <a:gd name="connsiteY7" fmla="*/ 116134 h 116134"/>
                  <a:gd name="connsiteX8" fmla="*/ 0 w 419225"/>
                  <a:gd name="connsiteY8" fmla="*/ 58067 h 116134"/>
                  <a:gd name="connsiteX9" fmla="*/ 40862 w 419225"/>
                  <a:gd name="connsiteY9" fmla="*/ 0 h 1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25" h="116134">
                    <a:moveTo>
                      <a:pt x="378363" y="0"/>
                    </a:moveTo>
                    <a:cubicBezTo>
                      <a:pt x="400930" y="0"/>
                      <a:pt x="419225" y="25997"/>
                      <a:pt x="419225" y="58067"/>
                    </a:cubicBezTo>
                    <a:cubicBezTo>
                      <a:pt x="419225" y="90137"/>
                      <a:pt x="400930" y="116134"/>
                      <a:pt x="378363" y="116134"/>
                    </a:cubicBezTo>
                    <a:cubicBezTo>
                      <a:pt x="355796" y="116134"/>
                      <a:pt x="337501" y="90137"/>
                      <a:pt x="337501" y="58067"/>
                    </a:cubicBezTo>
                    <a:cubicBezTo>
                      <a:pt x="337501" y="25997"/>
                      <a:pt x="355796" y="0"/>
                      <a:pt x="378363" y="0"/>
                    </a:cubicBezTo>
                    <a:close/>
                    <a:moveTo>
                      <a:pt x="40862" y="0"/>
                    </a:moveTo>
                    <a:cubicBezTo>
                      <a:pt x="63429" y="0"/>
                      <a:pt x="81724" y="25997"/>
                      <a:pt x="81724" y="58067"/>
                    </a:cubicBezTo>
                    <a:cubicBezTo>
                      <a:pt x="81724" y="90137"/>
                      <a:pt x="63429" y="116134"/>
                      <a:pt x="40862" y="116134"/>
                    </a:cubicBezTo>
                    <a:cubicBezTo>
                      <a:pt x="18295" y="116134"/>
                      <a:pt x="0" y="90137"/>
                      <a:pt x="0" y="58067"/>
                    </a:cubicBezTo>
                    <a:cubicBezTo>
                      <a:pt x="0" y="25997"/>
                      <a:pt x="18295" y="0"/>
                      <a:pt x="408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41"/>
              <p:cNvSpPr/>
              <p:nvPr/>
            </p:nvSpPr>
            <p:spPr>
              <a:xfrm>
                <a:off x="5232778" y="3961162"/>
                <a:ext cx="840071" cy="407738"/>
              </a:xfrm>
              <a:custGeom>
                <a:avLst/>
                <a:gdLst>
                  <a:gd name="connsiteX0" fmla="*/ 0 w 2214820"/>
                  <a:gd name="connsiteY0" fmla="*/ 1079766 h 1072067"/>
                  <a:gd name="connsiteX1" fmla="*/ 333401 w 2214820"/>
                  <a:gd name="connsiteY1" fmla="*/ 367018 h 1072067"/>
                  <a:gd name="connsiteX2" fmla="*/ 2021613 w 2214820"/>
                  <a:gd name="connsiteY2" fmla="*/ 453019 h 1072067"/>
                  <a:gd name="connsiteX3" fmla="*/ 2225424 w 2214820"/>
                  <a:gd name="connsiteY3" fmla="*/ 858284 h 1072067"/>
                  <a:gd name="connsiteX4" fmla="*/ 2139423 w 2214820"/>
                  <a:gd name="connsiteY4" fmla="*/ 864174 h 1072067"/>
                  <a:gd name="connsiteX5" fmla="*/ 2036928 w 2214820"/>
                  <a:gd name="connsiteY5" fmla="*/ 858284 h 1072067"/>
                  <a:gd name="connsiteX6" fmla="*/ 1986270 w 2214820"/>
                  <a:gd name="connsiteY6" fmla="*/ 848859 h 1072067"/>
                  <a:gd name="connsiteX7" fmla="*/ 2006298 w 2214820"/>
                  <a:gd name="connsiteY7" fmla="*/ 841791 h 1072067"/>
                  <a:gd name="connsiteX8" fmla="*/ 2019257 w 2214820"/>
                  <a:gd name="connsiteY8" fmla="*/ 847681 h 1072067"/>
                  <a:gd name="connsiteX9" fmla="*/ 1955640 w 2214820"/>
                  <a:gd name="connsiteY9" fmla="*/ 845325 h 1072067"/>
                  <a:gd name="connsiteX10" fmla="*/ 1446702 w 2214820"/>
                  <a:gd name="connsiteY10" fmla="*/ 747543 h 1072067"/>
                  <a:gd name="connsiteX11" fmla="*/ 1412537 w 2214820"/>
                  <a:gd name="connsiteY11" fmla="*/ 742831 h 1072067"/>
                  <a:gd name="connsiteX12" fmla="*/ 1291193 w 2214820"/>
                  <a:gd name="connsiteY12" fmla="*/ 727515 h 1072067"/>
                  <a:gd name="connsiteX13" fmla="*/ 1286481 w 2214820"/>
                  <a:gd name="connsiteY13" fmla="*/ 731050 h 1072067"/>
                  <a:gd name="connsiteX14" fmla="*/ 1291193 w 2214820"/>
                  <a:gd name="connsiteY14" fmla="*/ 727515 h 1072067"/>
                  <a:gd name="connsiteX15" fmla="*/ 1328893 w 2214820"/>
                  <a:gd name="connsiteY15" fmla="*/ 756968 h 1072067"/>
                  <a:gd name="connsiteX16" fmla="*/ 1425497 w 2214820"/>
                  <a:gd name="connsiteY16" fmla="*/ 834722 h 1072067"/>
                  <a:gd name="connsiteX17" fmla="*/ 1343030 w 2214820"/>
                  <a:gd name="connsiteY17" fmla="*/ 845325 h 1072067"/>
                  <a:gd name="connsiteX18" fmla="*/ 658556 w 2214820"/>
                  <a:gd name="connsiteY18" fmla="*/ 494252 h 1072067"/>
                  <a:gd name="connsiteX19" fmla="*/ 633816 w 2214820"/>
                  <a:gd name="connsiteY19" fmla="*/ 477759 h 1072067"/>
                  <a:gd name="connsiteX20" fmla="*/ 625569 w 2214820"/>
                  <a:gd name="connsiteY20" fmla="*/ 484827 h 1072067"/>
                  <a:gd name="connsiteX21" fmla="*/ 620857 w 2214820"/>
                  <a:gd name="connsiteY21" fmla="*/ 460087 h 1072067"/>
                  <a:gd name="connsiteX22" fmla="*/ 622035 w 2214820"/>
                  <a:gd name="connsiteY22" fmla="*/ 516636 h 1072067"/>
                  <a:gd name="connsiteX23" fmla="*/ 0 w 2214820"/>
                  <a:gd name="connsiteY23" fmla="*/ 1079766 h 1072067"/>
                  <a:gd name="connsiteX0-1" fmla="*/ 0 w 2225455"/>
                  <a:gd name="connsiteY0-2" fmla="*/ 1079766 h 1080136"/>
                  <a:gd name="connsiteX1-3" fmla="*/ 333401 w 2225455"/>
                  <a:gd name="connsiteY1-4" fmla="*/ 367018 h 1080136"/>
                  <a:gd name="connsiteX2-5" fmla="*/ 2021613 w 2225455"/>
                  <a:gd name="connsiteY2-6" fmla="*/ 453019 h 1080136"/>
                  <a:gd name="connsiteX3-7" fmla="*/ 2225424 w 2225455"/>
                  <a:gd name="connsiteY3-8" fmla="*/ 858284 h 1080136"/>
                  <a:gd name="connsiteX4-9" fmla="*/ 2036928 w 2225455"/>
                  <a:gd name="connsiteY4-10" fmla="*/ 858284 h 1080136"/>
                  <a:gd name="connsiteX5-11" fmla="*/ 1986270 w 2225455"/>
                  <a:gd name="connsiteY5-12" fmla="*/ 848859 h 1080136"/>
                  <a:gd name="connsiteX6-13" fmla="*/ 2006298 w 2225455"/>
                  <a:gd name="connsiteY6-14" fmla="*/ 841791 h 1080136"/>
                  <a:gd name="connsiteX7-15" fmla="*/ 2019257 w 2225455"/>
                  <a:gd name="connsiteY7-16" fmla="*/ 847681 h 1080136"/>
                  <a:gd name="connsiteX8-17" fmla="*/ 1955640 w 2225455"/>
                  <a:gd name="connsiteY8-18" fmla="*/ 845325 h 1080136"/>
                  <a:gd name="connsiteX9-19" fmla="*/ 1446702 w 2225455"/>
                  <a:gd name="connsiteY9-20" fmla="*/ 747543 h 1080136"/>
                  <a:gd name="connsiteX10-21" fmla="*/ 1412537 w 2225455"/>
                  <a:gd name="connsiteY10-22" fmla="*/ 742831 h 1080136"/>
                  <a:gd name="connsiteX11-23" fmla="*/ 1291193 w 2225455"/>
                  <a:gd name="connsiteY11-24" fmla="*/ 727515 h 1080136"/>
                  <a:gd name="connsiteX12-25" fmla="*/ 1286481 w 2225455"/>
                  <a:gd name="connsiteY12-26" fmla="*/ 731050 h 1080136"/>
                  <a:gd name="connsiteX13-27" fmla="*/ 1291193 w 2225455"/>
                  <a:gd name="connsiteY13-28" fmla="*/ 727515 h 1080136"/>
                  <a:gd name="connsiteX14-29" fmla="*/ 1328893 w 2225455"/>
                  <a:gd name="connsiteY14-30" fmla="*/ 756968 h 1080136"/>
                  <a:gd name="connsiteX15-31" fmla="*/ 1425497 w 2225455"/>
                  <a:gd name="connsiteY15-32" fmla="*/ 834722 h 1080136"/>
                  <a:gd name="connsiteX16-33" fmla="*/ 1343030 w 2225455"/>
                  <a:gd name="connsiteY16-34" fmla="*/ 845325 h 1080136"/>
                  <a:gd name="connsiteX17-35" fmla="*/ 658556 w 2225455"/>
                  <a:gd name="connsiteY17-36" fmla="*/ 494252 h 1080136"/>
                  <a:gd name="connsiteX18-37" fmla="*/ 633816 w 2225455"/>
                  <a:gd name="connsiteY18-38" fmla="*/ 477759 h 1080136"/>
                  <a:gd name="connsiteX19-39" fmla="*/ 625569 w 2225455"/>
                  <a:gd name="connsiteY19-40" fmla="*/ 484827 h 1080136"/>
                  <a:gd name="connsiteX20-41" fmla="*/ 620857 w 2225455"/>
                  <a:gd name="connsiteY20-42" fmla="*/ 460087 h 1080136"/>
                  <a:gd name="connsiteX21-43" fmla="*/ 622035 w 2225455"/>
                  <a:gd name="connsiteY21-44" fmla="*/ 516636 h 1080136"/>
                  <a:gd name="connsiteX22-45" fmla="*/ 0 w 2225455"/>
                  <a:gd name="connsiteY22-46" fmla="*/ 1079766 h 1080136"/>
                  <a:gd name="connsiteX0-47" fmla="*/ 0 w 2225455"/>
                  <a:gd name="connsiteY0-48" fmla="*/ 1079766 h 1080136"/>
                  <a:gd name="connsiteX1-49" fmla="*/ 333401 w 2225455"/>
                  <a:gd name="connsiteY1-50" fmla="*/ 367018 h 1080136"/>
                  <a:gd name="connsiteX2-51" fmla="*/ 2021613 w 2225455"/>
                  <a:gd name="connsiteY2-52" fmla="*/ 453019 h 1080136"/>
                  <a:gd name="connsiteX3-53" fmla="*/ 2225424 w 2225455"/>
                  <a:gd name="connsiteY3-54" fmla="*/ 858284 h 1080136"/>
                  <a:gd name="connsiteX4-55" fmla="*/ 2036928 w 2225455"/>
                  <a:gd name="connsiteY4-56" fmla="*/ 858284 h 1080136"/>
                  <a:gd name="connsiteX5-57" fmla="*/ 1986270 w 2225455"/>
                  <a:gd name="connsiteY5-58" fmla="*/ 848859 h 1080136"/>
                  <a:gd name="connsiteX6-59" fmla="*/ 2006298 w 2225455"/>
                  <a:gd name="connsiteY6-60" fmla="*/ 841791 h 1080136"/>
                  <a:gd name="connsiteX7-61" fmla="*/ 2019257 w 2225455"/>
                  <a:gd name="connsiteY7-62" fmla="*/ 847681 h 1080136"/>
                  <a:gd name="connsiteX8-63" fmla="*/ 1446702 w 2225455"/>
                  <a:gd name="connsiteY8-64" fmla="*/ 747543 h 1080136"/>
                  <a:gd name="connsiteX9-65" fmla="*/ 1412537 w 2225455"/>
                  <a:gd name="connsiteY9-66" fmla="*/ 742831 h 1080136"/>
                  <a:gd name="connsiteX10-67" fmla="*/ 1291193 w 2225455"/>
                  <a:gd name="connsiteY10-68" fmla="*/ 727515 h 1080136"/>
                  <a:gd name="connsiteX11-69" fmla="*/ 1286481 w 2225455"/>
                  <a:gd name="connsiteY11-70" fmla="*/ 731050 h 1080136"/>
                  <a:gd name="connsiteX12-71" fmla="*/ 1291193 w 2225455"/>
                  <a:gd name="connsiteY12-72" fmla="*/ 727515 h 1080136"/>
                  <a:gd name="connsiteX13-73" fmla="*/ 1328893 w 2225455"/>
                  <a:gd name="connsiteY13-74" fmla="*/ 756968 h 1080136"/>
                  <a:gd name="connsiteX14-75" fmla="*/ 1425497 w 2225455"/>
                  <a:gd name="connsiteY14-76" fmla="*/ 834722 h 1080136"/>
                  <a:gd name="connsiteX15-77" fmla="*/ 1343030 w 2225455"/>
                  <a:gd name="connsiteY15-78" fmla="*/ 845325 h 1080136"/>
                  <a:gd name="connsiteX16-79" fmla="*/ 658556 w 2225455"/>
                  <a:gd name="connsiteY16-80" fmla="*/ 494252 h 1080136"/>
                  <a:gd name="connsiteX17-81" fmla="*/ 633816 w 2225455"/>
                  <a:gd name="connsiteY17-82" fmla="*/ 477759 h 1080136"/>
                  <a:gd name="connsiteX18-83" fmla="*/ 625569 w 2225455"/>
                  <a:gd name="connsiteY18-84" fmla="*/ 484827 h 1080136"/>
                  <a:gd name="connsiteX19-85" fmla="*/ 620857 w 2225455"/>
                  <a:gd name="connsiteY19-86" fmla="*/ 460087 h 1080136"/>
                  <a:gd name="connsiteX20-87" fmla="*/ 622035 w 2225455"/>
                  <a:gd name="connsiteY20-88" fmla="*/ 516636 h 1080136"/>
                  <a:gd name="connsiteX21-89" fmla="*/ 0 w 2225455"/>
                  <a:gd name="connsiteY21-90" fmla="*/ 1079766 h 1080136"/>
                  <a:gd name="connsiteX0-91" fmla="*/ 0 w 2225455"/>
                  <a:gd name="connsiteY0-92" fmla="*/ 1079766 h 1080136"/>
                  <a:gd name="connsiteX1-93" fmla="*/ 333401 w 2225455"/>
                  <a:gd name="connsiteY1-94" fmla="*/ 367018 h 1080136"/>
                  <a:gd name="connsiteX2-95" fmla="*/ 2021613 w 2225455"/>
                  <a:gd name="connsiteY2-96" fmla="*/ 453019 h 1080136"/>
                  <a:gd name="connsiteX3-97" fmla="*/ 2225424 w 2225455"/>
                  <a:gd name="connsiteY3-98" fmla="*/ 858284 h 1080136"/>
                  <a:gd name="connsiteX4-99" fmla="*/ 2036928 w 2225455"/>
                  <a:gd name="connsiteY4-100" fmla="*/ 858284 h 1080136"/>
                  <a:gd name="connsiteX5-101" fmla="*/ 1986270 w 2225455"/>
                  <a:gd name="connsiteY5-102" fmla="*/ 848859 h 1080136"/>
                  <a:gd name="connsiteX6-103" fmla="*/ 2006298 w 2225455"/>
                  <a:gd name="connsiteY6-104" fmla="*/ 841791 h 1080136"/>
                  <a:gd name="connsiteX7-105" fmla="*/ 1446702 w 2225455"/>
                  <a:gd name="connsiteY7-106" fmla="*/ 747543 h 1080136"/>
                  <a:gd name="connsiteX8-107" fmla="*/ 1412537 w 2225455"/>
                  <a:gd name="connsiteY8-108" fmla="*/ 742831 h 1080136"/>
                  <a:gd name="connsiteX9-109" fmla="*/ 1291193 w 2225455"/>
                  <a:gd name="connsiteY9-110" fmla="*/ 727515 h 1080136"/>
                  <a:gd name="connsiteX10-111" fmla="*/ 1286481 w 2225455"/>
                  <a:gd name="connsiteY10-112" fmla="*/ 731050 h 1080136"/>
                  <a:gd name="connsiteX11-113" fmla="*/ 1291193 w 2225455"/>
                  <a:gd name="connsiteY11-114" fmla="*/ 727515 h 1080136"/>
                  <a:gd name="connsiteX12-115" fmla="*/ 1328893 w 2225455"/>
                  <a:gd name="connsiteY12-116" fmla="*/ 756968 h 1080136"/>
                  <a:gd name="connsiteX13-117" fmla="*/ 1425497 w 2225455"/>
                  <a:gd name="connsiteY13-118" fmla="*/ 834722 h 1080136"/>
                  <a:gd name="connsiteX14-119" fmla="*/ 1343030 w 2225455"/>
                  <a:gd name="connsiteY14-120" fmla="*/ 845325 h 1080136"/>
                  <a:gd name="connsiteX15-121" fmla="*/ 658556 w 2225455"/>
                  <a:gd name="connsiteY15-122" fmla="*/ 494252 h 1080136"/>
                  <a:gd name="connsiteX16-123" fmla="*/ 633816 w 2225455"/>
                  <a:gd name="connsiteY16-124" fmla="*/ 477759 h 1080136"/>
                  <a:gd name="connsiteX17-125" fmla="*/ 625569 w 2225455"/>
                  <a:gd name="connsiteY17-126" fmla="*/ 484827 h 1080136"/>
                  <a:gd name="connsiteX18-127" fmla="*/ 620857 w 2225455"/>
                  <a:gd name="connsiteY18-128" fmla="*/ 460087 h 1080136"/>
                  <a:gd name="connsiteX19-129" fmla="*/ 622035 w 2225455"/>
                  <a:gd name="connsiteY19-130" fmla="*/ 516636 h 1080136"/>
                  <a:gd name="connsiteX20-131" fmla="*/ 0 w 2225455"/>
                  <a:gd name="connsiteY20-132" fmla="*/ 1079766 h 1080136"/>
                  <a:gd name="connsiteX0-133" fmla="*/ 0 w 2225455"/>
                  <a:gd name="connsiteY0-134" fmla="*/ 1079766 h 1080136"/>
                  <a:gd name="connsiteX1-135" fmla="*/ 333401 w 2225455"/>
                  <a:gd name="connsiteY1-136" fmla="*/ 367018 h 1080136"/>
                  <a:gd name="connsiteX2-137" fmla="*/ 2021613 w 2225455"/>
                  <a:gd name="connsiteY2-138" fmla="*/ 453019 h 1080136"/>
                  <a:gd name="connsiteX3-139" fmla="*/ 2225424 w 2225455"/>
                  <a:gd name="connsiteY3-140" fmla="*/ 858284 h 1080136"/>
                  <a:gd name="connsiteX4-141" fmla="*/ 2036928 w 2225455"/>
                  <a:gd name="connsiteY4-142" fmla="*/ 858284 h 1080136"/>
                  <a:gd name="connsiteX5-143" fmla="*/ 1986270 w 2225455"/>
                  <a:gd name="connsiteY5-144" fmla="*/ 848859 h 1080136"/>
                  <a:gd name="connsiteX6-145" fmla="*/ 1446702 w 2225455"/>
                  <a:gd name="connsiteY6-146" fmla="*/ 747543 h 1080136"/>
                  <a:gd name="connsiteX7-147" fmla="*/ 1412537 w 2225455"/>
                  <a:gd name="connsiteY7-148" fmla="*/ 742831 h 1080136"/>
                  <a:gd name="connsiteX8-149" fmla="*/ 1291193 w 2225455"/>
                  <a:gd name="connsiteY8-150" fmla="*/ 727515 h 1080136"/>
                  <a:gd name="connsiteX9-151" fmla="*/ 1286481 w 2225455"/>
                  <a:gd name="connsiteY9-152" fmla="*/ 731050 h 1080136"/>
                  <a:gd name="connsiteX10-153" fmla="*/ 1291193 w 2225455"/>
                  <a:gd name="connsiteY10-154" fmla="*/ 727515 h 1080136"/>
                  <a:gd name="connsiteX11-155" fmla="*/ 1328893 w 2225455"/>
                  <a:gd name="connsiteY11-156" fmla="*/ 756968 h 1080136"/>
                  <a:gd name="connsiteX12-157" fmla="*/ 1425497 w 2225455"/>
                  <a:gd name="connsiteY12-158" fmla="*/ 834722 h 1080136"/>
                  <a:gd name="connsiteX13-159" fmla="*/ 1343030 w 2225455"/>
                  <a:gd name="connsiteY13-160" fmla="*/ 845325 h 1080136"/>
                  <a:gd name="connsiteX14-161" fmla="*/ 658556 w 2225455"/>
                  <a:gd name="connsiteY14-162" fmla="*/ 494252 h 1080136"/>
                  <a:gd name="connsiteX15-163" fmla="*/ 633816 w 2225455"/>
                  <a:gd name="connsiteY15-164" fmla="*/ 477759 h 1080136"/>
                  <a:gd name="connsiteX16-165" fmla="*/ 625569 w 2225455"/>
                  <a:gd name="connsiteY16-166" fmla="*/ 484827 h 1080136"/>
                  <a:gd name="connsiteX17-167" fmla="*/ 620857 w 2225455"/>
                  <a:gd name="connsiteY17-168" fmla="*/ 460087 h 1080136"/>
                  <a:gd name="connsiteX18-169" fmla="*/ 622035 w 2225455"/>
                  <a:gd name="connsiteY18-170" fmla="*/ 516636 h 1080136"/>
                  <a:gd name="connsiteX19-171" fmla="*/ 0 w 2225455"/>
                  <a:gd name="connsiteY19-172" fmla="*/ 1079766 h 1080136"/>
                  <a:gd name="connsiteX0-173" fmla="*/ 0 w 2225455"/>
                  <a:gd name="connsiteY0-174" fmla="*/ 1079766 h 1080136"/>
                  <a:gd name="connsiteX1-175" fmla="*/ 333401 w 2225455"/>
                  <a:gd name="connsiteY1-176" fmla="*/ 367018 h 1080136"/>
                  <a:gd name="connsiteX2-177" fmla="*/ 2021613 w 2225455"/>
                  <a:gd name="connsiteY2-178" fmla="*/ 453019 h 1080136"/>
                  <a:gd name="connsiteX3-179" fmla="*/ 2225424 w 2225455"/>
                  <a:gd name="connsiteY3-180" fmla="*/ 858284 h 1080136"/>
                  <a:gd name="connsiteX4-181" fmla="*/ 2036928 w 2225455"/>
                  <a:gd name="connsiteY4-182" fmla="*/ 858284 h 1080136"/>
                  <a:gd name="connsiteX5-183" fmla="*/ 1446702 w 2225455"/>
                  <a:gd name="connsiteY5-184" fmla="*/ 747543 h 1080136"/>
                  <a:gd name="connsiteX6-185" fmla="*/ 1412537 w 2225455"/>
                  <a:gd name="connsiteY6-186" fmla="*/ 742831 h 1080136"/>
                  <a:gd name="connsiteX7-187" fmla="*/ 1291193 w 2225455"/>
                  <a:gd name="connsiteY7-188" fmla="*/ 727515 h 1080136"/>
                  <a:gd name="connsiteX8-189" fmla="*/ 1286481 w 2225455"/>
                  <a:gd name="connsiteY8-190" fmla="*/ 731050 h 1080136"/>
                  <a:gd name="connsiteX9-191" fmla="*/ 1291193 w 2225455"/>
                  <a:gd name="connsiteY9-192" fmla="*/ 727515 h 1080136"/>
                  <a:gd name="connsiteX10-193" fmla="*/ 1328893 w 2225455"/>
                  <a:gd name="connsiteY10-194" fmla="*/ 756968 h 1080136"/>
                  <a:gd name="connsiteX11-195" fmla="*/ 1425497 w 2225455"/>
                  <a:gd name="connsiteY11-196" fmla="*/ 834722 h 1080136"/>
                  <a:gd name="connsiteX12-197" fmla="*/ 1343030 w 2225455"/>
                  <a:gd name="connsiteY12-198" fmla="*/ 845325 h 1080136"/>
                  <a:gd name="connsiteX13-199" fmla="*/ 658556 w 2225455"/>
                  <a:gd name="connsiteY13-200" fmla="*/ 494252 h 1080136"/>
                  <a:gd name="connsiteX14-201" fmla="*/ 633816 w 2225455"/>
                  <a:gd name="connsiteY14-202" fmla="*/ 477759 h 1080136"/>
                  <a:gd name="connsiteX15-203" fmla="*/ 625569 w 2225455"/>
                  <a:gd name="connsiteY15-204" fmla="*/ 484827 h 1080136"/>
                  <a:gd name="connsiteX16-205" fmla="*/ 620857 w 2225455"/>
                  <a:gd name="connsiteY16-206" fmla="*/ 460087 h 1080136"/>
                  <a:gd name="connsiteX17-207" fmla="*/ 622035 w 2225455"/>
                  <a:gd name="connsiteY17-208" fmla="*/ 516636 h 1080136"/>
                  <a:gd name="connsiteX18-209" fmla="*/ 0 w 2225455"/>
                  <a:gd name="connsiteY18-210" fmla="*/ 1079766 h 1080136"/>
                  <a:gd name="connsiteX0-211" fmla="*/ 0 w 2225424"/>
                  <a:gd name="connsiteY0-212" fmla="*/ 1079766 h 1080136"/>
                  <a:gd name="connsiteX1-213" fmla="*/ 333401 w 2225424"/>
                  <a:gd name="connsiteY1-214" fmla="*/ 367018 h 1080136"/>
                  <a:gd name="connsiteX2-215" fmla="*/ 2021613 w 2225424"/>
                  <a:gd name="connsiteY2-216" fmla="*/ 453019 h 1080136"/>
                  <a:gd name="connsiteX3-217" fmla="*/ 2225424 w 2225424"/>
                  <a:gd name="connsiteY3-218" fmla="*/ 858284 h 1080136"/>
                  <a:gd name="connsiteX4-219" fmla="*/ 1446702 w 2225424"/>
                  <a:gd name="connsiteY4-220" fmla="*/ 747543 h 1080136"/>
                  <a:gd name="connsiteX5-221" fmla="*/ 1412537 w 2225424"/>
                  <a:gd name="connsiteY5-222" fmla="*/ 742831 h 1080136"/>
                  <a:gd name="connsiteX6-223" fmla="*/ 1291193 w 2225424"/>
                  <a:gd name="connsiteY6-224" fmla="*/ 727515 h 1080136"/>
                  <a:gd name="connsiteX7-225" fmla="*/ 1286481 w 2225424"/>
                  <a:gd name="connsiteY7-226" fmla="*/ 731050 h 1080136"/>
                  <a:gd name="connsiteX8-227" fmla="*/ 1291193 w 2225424"/>
                  <a:gd name="connsiteY8-228" fmla="*/ 727515 h 1080136"/>
                  <a:gd name="connsiteX9-229" fmla="*/ 1328893 w 2225424"/>
                  <a:gd name="connsiteY9-230" fmla="*/ 756968 h 1080136"/>
                  <a:gd name="connsiteX10-231" fmla="*/ 1425497 w 2225424"/>
                  <a:gd name="connsiteY10-232" fmla="*/ 834722 h 1080136"/>
                  <a:gd name="connsiteX11-233" fmla="*/ 1343030 w 2225424"/>
                  <a:gd name="connsiteY11-234" fmla="*/ 845325 h 1080136"/>
                  <a:gd name="connsiteX12-235" fmla="*/ 658556 w 2225424"/>
                  <a:gd name="connsiteY12-236" fmla="*/ 494252 h 1080136"/>
                  <a:gd name="connsiteX13-237" fmla="*/ 633816 w 2225424"/>
                  <a:gd name="connsiteY13-238" fmla="*/ 477759 h 1080136"/>
                  <a:gd name="connsiteX14-239" fmla="*/ 625569 w 2225424"/>
                  <a:gd name="connsiteY14-240" fmla="*/ 484827 h 1080136"/>
                  <a:gd name="connsiteX15-241" fmla="*/ 620857 w 2225424"/>
                  <a:gd name="connsiteY15-242" fmla="*/ 460087 h 1080136"/>
                  <a:gd name="connsiteX16-243" fmla="*/ 622035 w 2225424"/>
                  <a:gd name="connsiteY16-244" fmla="*/ 516636 h 1080136"/>
                  <a:gd name="connsiteX17-245" fmla="*/ 0 w 2225424"/>
                  <a:gd name="connsiteY17-246" fmla="*/ 1079766 h 1080136"/>
                  <a:gd name="connsiteX0-247" fmla="*/ 0 w 2225424"/>
                  <a:gd name="connsiteY0-248" fmla="*/ 1079766 h 1080136"/>
                  <a:gd name="connsiteX1-249" fmla="*/ 333401 w 2225424"/>
                  <a:gd name="connsiteY1-250" fmla="*/ 367018 h 1080136"/>
                  <a:gd name="connsiteX2-251" fmla="*/ 2021613 w 2225424"/>
                  <a:gd name="connsiteY2-252" fmla="*/ 453019 h 1080136"/>
                  <a:gd name="connsiteX3-253" fmla="*/ 2225424 w 2225424"/>
                  <a:gd name="connsiteY3-254" fmla="*/ 858284 h 1080136"/>
                  <a:gd name="connsiteX4-255" fmla="*/ 1412537 w 2225424"/>
                  <a:gd name="connsiteY4-256" fmla="*/ 742831 h 1080136"/>
                  <a:gd name="connsiteX5-257" fmla="*/ 1291193 w 2225424"/>
                  <a:gd name="connsiteY5-258" fmla="*/ 727515 h 1080136"/>
                  <a:gd name="connsiteX6-259" fmla="*/ 1286481 w 2225424"/>
                  <a:gd name="connsiteY6-260" fmla="*/ 731050 h 1080136"/>
                  <a:gd name="connsiteX7-261" fmla="*/ 1291193 w 2225424"/>
                  <a:gd name="connsiteY7-262" fmla="*/ 727515 h 1080136"/>
                  <a:gd name="connsiteX8-263" fmla="*/ 1328893 w 2225424"/>
                  <a:gd name="connsiteY8-264" fmla="*/ 756968 h 1080136"/>
                  <a:gd name="connsiteX9-265" fmla="*/ 1425497 w 2225424"/>
                  <a:gd name="connsiteY9-266" fmla="*/ 834722 h 1080136"/>
                  <a:gd name="connsiteX10-267" fmla="*/ 1343030 w 2225424"/>
                  <a:gd name="connsiteY10-268" fmla="*/ 845325 h 1080136"/>
                  <a:gd name="connsiteX11-269" fmla="*/ 658556 w 2225424"/>
                  <a:gd name="connsiteY11-270" fmla="*/ 494252 h 1080136"/>
                  <a:gd name="connsiteX12-271" fmla="*/ 633816 w 2225424"/>
                  <a:gd name="connsiteY12-272" fmla="*/ 477759 h 1080136"/>
                  <a:gd name="connsiteX13-273" fmla="*/ 625569 w 2225424"/>
                  <a:gd name="connsiteY13-274" fmla="*/ 484827 h 1080136"/>
                  <a:gd name="connsiteX14-275" fmla="*/ 620857 w 2225424"/>
                  <a:gd name="connsiteY14-276" fmla="*/ 460087 h 1080136"/>
                  <a:gd name="connsiteX15-277" fmla="*/ 622035 w 2225424"/>
                  <a:gd name="connsiteY15-278" fmla="*/ 516636 h 1080136"/>
                  <a:gd name="connsiteX16-279" fmla="*/ 0 w 2225424"/>
                  <a:gd name="connsiteY16-280" fmla="*/ 1079766 h 1080136"/>
                  <a:gd name="connsiteX0-281" fmla="*/ 0 w 2225424"/>
                  <a:gd name="connsiteY0-282" fmla="*/ 1079766 h 1080136"/>
                  <a:gd name="connsiteX1-283" fmla="*/ 333401 w 2225424"/>
                  <a:gd name="connsiteY1-284" fmla="*/ 367018 h 1080136"/>
                  <a:gd name="connsiteX2-285" fmla="*/ 2021613 w 2225424"/>
                  <a:gd name="connsiteY2-286" fmla="*/ 453019 h 1080136"/>
                  <a:gd name="connsiteX3-287" fmla="*/ 2225424 w 2225424"/>
                  <a:gd name="connsiteY3-288" fmla="*/ 858284 h 1080136"/>
                  <a:gd name="connsiteX4-289" fmla="*/ 1291193 w 2225424"/>
                  <a:gd name="connsiteY4-290" fmla="*/ 727515 h 1080136"/>
                  <a:gd name="connsiteX5-291" fmla="*/ 1286481 w 2225424"/>
                  <a:gd name="connsiteY5-292" fmla="*/ 731050 h 1080136"/>
                  <a:gd name="connsiteX6-293" fmla="*/ 1291193 w 2225424"/>
                  <a:gd name="connsiteY6-294" fmla="*/ 727515 h 1080136"/>
                  <a:gd name="connsiteX7-295" fmla="*/ 1328893 w 2225424"/>
                  <a:gd name="connsiteY7-296" fmla="*/ 756968 h 1080136"/>
                  <a:gd name="connsiteX8-297" fmla="*/ 1425497 w 2225424"/>
                  <a:gd name="connsiteY8-298" fmla="*/ 834722 h 1080136"/>
                  <a:gd name="connsiteX9-299" fmla="*/ 1343030 w 2225424"/>
                  <a:gd name="connsiteY9-300" fmla="*/ 845325 h 1080136"/>
                  <a:gd name="connsiteX10-301" fmla="*/ 658556 w 2225424"/>
                  <a:gd name="connsiteY10-302" fmla="*/ 494252 h 1080136"/>
                  <a:gd name="connsiteX11-303" fmla="*/ 633816 w 2225424"/>
                  <a:gd name="connsiteY11-304" fmla="*/ 477759 h 1080136"/>
                  <a:gd name="connsiteX12-305" fmla="*/ 625569 w 2225424"/>
                  <a:gd name="connsiteY12-306" fmla="*/ 484827 h 1080136"/>
                  <a:gd name="connsiteX13-307" fmla="*/ 620857 w 2225424"/>
                  <a:gd name="connsiteY13-308" fmla="*/ 460087 h 1080136"/>
                  <a:gd name="connsiteX14-309" fmla="*/ 622035 w 2225424"/>
                  <a:gd name="connsiteY14-310" fmla="*/ 516636 h 1080136"/>
                  <a:gd name="connsiteX15-311" fmla="*/ 0 w 2225424"/>
                  <a:gd name="connsiteY15-312" fmla="*/ 1079766 h 1080136"/>
                  <a:gd name="connsiteX0-313" fmla="*/ 0 w 2225424"/>
                  <a:gd name="connsiteY0-314" fmla="*/ 1079766 h 1080136"/>
                  <a:gd name="connsiteX1-315" fmla="*/ 333401 w 2225424"/>
                  <a:gd name="connsiteY1-316" fmla="*/ 367018 h 1080136"/>
                  <a:gd name="connsiteX2-317" fmla="*/ 2021613 w 2225424"/>
                  <a:gd name="connsiteY2-318" fmla="*/ 453019 h 1080136"/>
                  <a:gd name="connsiteX3-319" fmla="*/ 2225424 w 2225424"/>
                  <a:gd name="connsiteY3-320" fmla="*/ 858284 h 1080136"/>
                  <a:gd name="connsiteX4-321" fmla="*/ 1291193 w 2225424"/>
                  <a:gd name="connsiteY4-322" fmla="*/ 727515 h 1080136"/>
                  <a:gd name="connsiteX5-323" fmla="*/ 1286481 w 2225424"/>
                  <a:gd name="connsiteY5-324" fmla="*/ 731050 h 1080136"/>
                  <a:gd name="connsiteX6-325" fmla="*/ 1328893 w 2225424"/>
                  <a:gd name="connsiteY6-326" fmla="*/ 756968 h 1080136"/>
                  <a:gd name="connsiteX7-327" fmla="*/ 1425497 w 2225424"/>
                  <a:gd name="connsiteY7-328" fmla="*/ 834722 h 1080136"/>
                  <a:gd name="connsiteX8-329" fmla="*/ 1343030 w 2225424"/>
                  <a:gd name="connsiteY8-330" fmla="*/ 845325 h 1080136"/>
                  <a:gd name="connsiteX9-331" fmla="*/ 658556 w 2225424"/>
                  <a:gd name="connsiteY9-332" fmla="*/ 494252 h 1080136"/>
                  <a:gd name="connsiteX10-333" fmla="*/ 633816 w 2225424"/>
                  <a:gd name="connsiteY10-334" fmla="*/ 477759 h 1080136"/>
                  <a:gd name="connsiteX11-335" fmla="*/ 625569 w 2225424"/>
                  <a:gd name="connsiteY11-336" fmla="*/ 484827 h 1080136"/>
                  <a:gd name="connsiteX12-337" fmla="*/ 620857 w 2225424"/>
                  <a:gd name="connsiteY12-338" fmla="*/ 460087 h 1080136"/>
                  <a:gd name="connsiteX13-339" fmla="*/ 622035 w 2225424"/>
                  <a:gd name="connsiteY13-340" fmla="*/ 516636 h 1080136"/>
                  <a:gd name="connsiteX14-341" fmla="*/ 0 w 2225424"/>
                  <a:gd name="connsiteY14-342" fmla="*/ 1079766 h 1080136"/>
                  <a:gd name="connsiteX0-343" fmla="*/ 0 w 2225424"/>
                  <a:gd name="connsiteY0-344" fmla="*/ 1079766 h 1080136"/>
                  <a:gd name="connsiteX1-345" fmla="*/ 333401 w 2225424"/>
                  <a:gd name="connsiteY1-346" fmla="*/ 367018 h 1080136"/>
                  <a:gd name="connsiteX2-347" fmla="*/ 2021613 w 2225424"/>
                  <a:gd name="connsiteY2-348" fmla="*/ 453019 h 1080136"/>
                  <a:gd name="connsiteX3-349" fmla="*/ 2225424 w 2225424"/>
                  <a:gd name="connsiteY3-350" fmla="*/ 858284 h 1080136"/>
                  <a:gd name="connsiteX4-351" fmla="*/ 1291193 w 2225424"/>
                  <a:gd name="connsiteY4-352" fmla="*/ 727515 h 1080136"/>
                  <a:gd name="connsiteX5-353" fmla="*/ 1286481 w 2225424"/>
                  <a:gd name="connsiteY5-354" fmla="*/ 731050 h 1080136"/>
                  <a:gd name="connsiteX6-355" fmla="*/ 1425497 w 2225424"/>
                  <a:gd name="connsiteY6-356" fmla="*/ 834722 h 1080136"/>
                  <a:gd name="connsiteX7-357" fmla="*/ 1343030 w 2225424"/>
                  <a:gd name="connsiteY7-358" fmla="*/ 845325 h 1080136"/>
                  <a:gd name="connsiteX8-359" fmla="*/ 658556 w 2225424"/>
                  <a:gd name="connsiteY8-360" fmla="*/ 494252 h 1080136"/>
                  <a:gd name="connsiteX9-361" fmla="*/ 633816 w 2225424"/>
                  <a:gd name="connsiteY9-362" fmla="*/ 477759 h 1080136"/>
                  <a:gd name="connsiteX10-363" fmla="*/ 625569 w 2225424"/>
                  <a:gd name="connsiteY10-364" fmla="*/ 484827 h 1080136"/>
                  <a:gd name="connsiteX11-365" fmla="*/ 620857 w 2225424"/>
                  <a:gd name="connsiteY11-366" fmla="*/ 460087 h 1080136"/>
                  <a:gd name="connsiteX12-367" fmla="*/ 622035 w 2225424"/>
                  <a:gd name="connsiteY12-368" fmla="*/ 516636 h 1080136"/>
                  <a:gd name="connsiteX13-369" fmla="*/ 0 w 2225424"/>
                  <a:gd name="connsiteY13-370" fmla="*/ 1079766 h 1080136"/>
                  <a:gd name="connsiteX0-371" fmla="*/ 0 w 2225424"/>
                  <a:gd name="connsiteY0-372" fmla="*/ 1079766 h 1080136"/>
                  <a:gd name="connsiteX1-373" fmla="*/ 333401 w 2225424"/>
                  <a:gd name="connsiteY1-374" fmla="*/ 367018 h 1080136"/>
                  <a:gd name="connsiteX2-375" fmla="*/ 2021613 w 2225424"/>
                  <a:gd name="connsiteY2-376" fmla="*/ 453019 h 1080136"/>
                  <a:gd name="connsiteX3-377" fmla="*/ 2225424 w 2225424"/>
                  <a:gd name="connsiteY3-378" fmla="*/ 858284 h 1080136"/>
                  <a:gd name="connsiteX4-379" fmla="*/ 1291193 w 2225424"/>
                  <a:gd name="connsiteY4-380" fmla="*/ 727515 h 1080136"/>
                  <a:gd name="connsiteX5-381" fmla="*/ 1425497 w 2225424"/>
                  <a:gd name="connsiteY5-382" fmla="*/ 834722 h 1080136"/>
                  <a:gd name="connsiteX6-383" fmla="*/ 1343030 w 2225424"/>
                  <a:gd name="connsiteY6-384" fmla="*/ 845325 h 1080136"/>
                  <a:gd name="connsiteX7-385" fmla="*/ 658556 w 2225424"/>
                  <a:gd name="connsiteY7-386" fmla="*/ 494252 h 1080136"/>
                  <a:gd name="connsiteX8-387" fmla="*/ 633816 w 2225424"/>
                  <a:gd name="connsiteY8-388" fmla="*/ 477759 h 1080136"/>
                  <a:gd name="connsiteX9-389" fmla="*/ 625569 w 2225424"/>
                  <a:gd name="connsiteY9-390" fmla="*/ 484827 h 1080136"/>
                  <a:gd name="connsiteX10-391" fmla="*/ 620857 w 2225424"/>
                  <a:gd name="connsiteY10-392" fmla="*/ 460087 h 1080136"/>
                  <a:gd name="connsiteX11-393" fmla="*/ 622035 w 2225424"/>
                  <a:gd name="connsiteY11-394" fmla="*/ 516636 h 1080136"/>
                  <a:gd name="connsiteX12-395" fmla="*/ 0 w 2225424"/>
                  <a:gd name="connsiteY12-396" fmla="*/ 1079766 h 1080136"/>
                  <a:gd name="connsiteX0-397" fmla="*/ 0 w 2225424"/>
                  <a:gd name="connsiteY0-398" fmla="*/ 1079766 h 1080136"/>
                  <a:gd name="connsiteX1-399" fmla="*/ 333401 w 2225424"/>
                  <a:gd name="connsiteY1-400" fmla="*/ 367018 h 1080136"/>
                  <a:gd name="connsiteX2-401" fmla="*/ 2021613 w 2225424"/>
                  <a:gd name="connsiteY2-402" fmla="*/ 453019 h 1080136"/>
                  <a:gd name="connsiteX3-403" fmla="*/ 2225424 w 2225424"/>
                  <a:gd name="connsiteY3-404" fmla="*/ 858284 h 1080136"/>
                  <a:gd name="connsiteX4-405" fmla="*/ 1291193 w 2225424"/>
                  <a:gd name="connsiteY4-406" fmla="*/ 727515 h 1080136"/>
                  <a:gd name="connsiteX5-407" fmla="*/ 1425497 w 2225424"/>
                  <a:gd name="connsiteY5-408" fmla="*/ 834722 h 1080136"/>
                  <a:gd name="connsiteX6-409" fmla="*/ 1291755 w 2225424"/>
                  <a:gd name="connsiteY6-410" fmla="*/ 845325 h 1080136"/>
                  <a:gd name="connsiteX7-411" fmla="*/ 658556 w 2225424"/>
                  <a:gd name="connsiteY7-412" fmla="*/ 494252 h 1080136"/>
                  <a:gd name="connsiteX8-413" fmla="*/ 633816 w 2225424"/>
                  <a:gd name="connsiteY8-414" fmla="*/ 477759 h 1080136"/>
                  <a:gd name="connsiteX9-415" fmla="*/ 625569 w 2225424"/>
                  <a:gd name="connsiteY9-416" fmla="*/ 484827 h 1080136"/>
                  <a:gd name="connsiteX10-417" fmla="*/ 620857 w 2225424"/>
                  <a:gd name="connsiteY10-418" fmla="*/ 460087 h 1080136"/>
                  <a:gd name="connsiteX11-419" fmla="*/ 622035 w 2225424"/>
                  <a:gd name="connsiteY11-420" fmla="*/ 516636 h 1080136"/>
                  <a:gd name="connsiteX12-421" fmla="*/ 0 w 2225424"/>
                  <a:gd name="connsiteY12-422" fmla="*/ 1079766 h 1080136"/>
                  <a:gd name="connsiteX0-423" fmla="*/ 0 w 2225424"/>
                  <a:gd name="connsiteY0-424" fmla="*/ 1079766 h 1080136"/>
                  <a:gd name="connsiteX1-425" fmla="*/ 333401 w 2225424"/>
                  <a:gd name="connsiteY1-426" fmla="*/ 367018 h 1080136"/>
                  <a:gd name="connsiteX2-427" fmla="*/ 2021613 w 2225424"/>
                  <a:gd name="connsiteY2-428" fmla="*/ 453019 h 1080136"/>
                  <a:gd name="connsiteX3-429" fmla="*/ 2225424 w 2225424"/>
                  <a:gd name="connsiteY3-430" fmla="*/ 858284 h 1080136"/>
                  <a:gd name="connsiteX4-431" fmla="*/ 1291193 w 2225424"/>
                  <a:gd name="connsiteY4-432" fmla="*/ 727515 h 1080136"/>
                  <a:gd name="connsiteX5-433" fmla="*/ 1459680 w 2225424"/>
                  <a:gd name="connsiteY5-434" fmla="*/ 885996 h 1080136"/>
                  <a:gd name="connsiteX6-435" fmla="*/ 1291755 w 2225424"/>
                  <a:gd name="connsiteY6-436" fmla="*/ 845325 h 1080136"/>
                  <a:gd name="connsiteX7-437" fmla="*/ 658556 w 2225424"/>
                  <a:gd name="connsiteY7-438" fmla="*/ 494252 h 1080136"/>
                  <a:gd name="connsiteX8-439" fmla="*/ 633816 w 2225424"/>
                  <a:gd name="connsiteY8-440" fmla="*/ 477759 h 1080136"/>
                  <a:gd name="connsiteX9-441" fmla="*/ 625569 w 2225424"/>
                  <a:gd name="connsiteY9-442" fmla="*/ 484827 h 1080136"/>
                  <a:gd name="connsiteX10-443" fmla="*/ 620857 w 2225424"/>
                  <a:gd name="connsiteY10-444" fmla="*/ 460087 h 1080136"/>
                  <a:gd name="connsiteX11-445" fmla="*/ 622035 w 2225424"/>
                  <a:gd name="connsiteY11-446" fmla="*/ 516636 h 1080136"/>
                  <a:gd name="connsiteX12-447" fmla="*/ 0 w 2225424"/>
                  <a:gd name="connsiteY12-448" fmla="*/ 1079766 h 1080136"/>
                  <a:gd name="connsiteX0-449" fmla="*/ 0 w 2225424"/>
                  <a:gd name="connsiteY0-450" fmla="*/ 1079766 h 1080136"/>
                  <a:gd name="connsiteX1-451" fmla="*/ 333401 w 2225424"/>
                  <a:gd name="connsiteY1-452" fmla="*/ 367018 h 1080136"/>
                  <a:gd name="connsiteX2-453" fmla="*/ 2021613 w 2225424"/>
                  <a:gd name="connsiteY2-454" fmla="*/ 453019 h 1080136"/>
                  <a:gd name="connsiteX3-455" fmla="*/ 2225424 w 2225424"/>
                  <a:gd name="connsiteY3-456" fmla="*/ 858284 h 1080136"/>
                  <a:gd name="connsiteX4-457" fmla="*/ 1291193 w 2225424"/>
                  <a:gd name="connsiteY4-458" fmla="*/ 727515 h 1080136"/>
                  <a:gd name="connsiteX5-459" fmla="*/ 1459680 w 2225424"/>
                  <a:gd name="connsiteY5-460" fmla="*/ 885996 h 1080136"/>
                  <a:gd name="connsiteX6-461" fmla="*/ 658556 w 2225424"/>
                  <a:gd name="connsiteY6-462" fmla="*/ 494252 h 1080136"/>
                  <a:gd name="connsiteX7-463" fmla="*/ 633816 w 2225424"/>
                  <a:gd name="connsiteY7-464" fmla="*/ 477759 h 1080136"/>
                  <a:gd name="connsiteX8-465" fmla="*/ 625569 w 2225424"/>
                  <a:gd name="connsiteY8-466" fmla="*/ 484827 h 1080136"/>
                  <a:gd name="connsiteX9-467" fmla="*/ 620857 w 2225424"/>
                  <a:gd name="connsiteY9-468" fmla="*/ 460087 h 1080136"/>
                  <a:gd name="connsiteX10-469" fmla="*/ 622035 w 2225424"/>
                  <a:gd name="connsiteY10-470" fmla="*/ 516636 h 1080136"/>
                  <a:gd name="connsiteX11-471" fmla="*/ 0 w 2225424"/>
                  <a:gd name="connsiteY11-472" fmla="*/ 1079766 h 1080136"/>
                  <a:gd name="connsiteX0-473" fmla="*/ 0 w 2225424"/>
                  <a:gd name="connsiteY0-474" fmla="*/ 1079766 h 1080136"/>
                  <a:gd name="connsiteX1-475" fmla="*/ 333401 w 2225424"/>
                  <a:gd name="connsiteY1-476" fmla="*/ 367018 h 1080136"/>
                  <a:gd name="connsiteX2-477" fmla="*/ 2021613 w 2225424"/>
                  <a:gd name="connsiteY2-478" fmla="*/ 453019 h 1080136"/>
                  <a:gd name="connsiteX3-479" fmla="*/ 2225424 w 2225424"/>
                  <a:gd name="connsiteY3-480" fmla="*/ 858284 h 1080136"/>
                  <a:gd name="connsiteX4-481" fmla="*/ 1291193 w 2225424"/>
                  <a:gd name="connsiteY4-482" fmla="*/ 727515 h 1080136"/>
                  <a:gd name="connsiteX5-483" fmla="*/ 1459680 w 2225424"/>
                  <a:gd name="connsiteY5-484" fmla="*/ 885996 h 1080136"/>
                  <a:gd name="connsiteX6-485" fmla="*/ 658556 w 2225424"/>
                  <a:gd name="connsiteY6-486" fmla="*/ 494252 h 1080136"/>
                  <a:gd name="connsiteX7-487" fmla="*/ 633816 w 2225424"/>
                  <a:gd name="connsiteY7-488" fmla="*/ 477759 h 1080136"/>
                  <a:gd name="connsiteX8-489" fmla="*/ 625569 w 2225424"/>
                  <a:gd name="connsiteY8-490" fmla="*/ 484827 h 1080136"/>
                  <a:gd name="connsiteX9-491" fmla="*/ 620857 w 2225424"/>
                  <a:gd name="connsiteY9-492" fmla="*/ 460087 h 1080136"/>
                  <a:gd name="connsiteX10-493" fmla="*/ 622035 w 2225424"/>
                  <a:gd name="connsiteY10-494" fmla="*/ 516636 h 1080136"/>
                  <a:gd name="connsiteX11-495" fmla="*/ 0 w 2225424"/>
                  <a:gd name="connsiteY11-496" fmla="*/ 1079766 h 1080136"/>
                  <a:gd name="connsiteX0-497" fmla="*/ 0 w 2225424"/>
                  <a:gd name="connsiteY0-498" fmla="*/ 1079766 h 1080136"/>
                  <a:gd name="connsiteX1-499" fmla="*/ 333401 w 2225424"/>
                  <a:gd name="connsiteY1-500" fmla="*/ 367018 h 1080136"/>
                  <a:gd name="connsiteX2-501" fmla="*/ 2021613 w 2225424"/>
                  <a:gd name="connsiteY2-502" fmla="*/ 453019 h 1080136"/>
                  <a:gd name="connsiteX3-503" fmla="*/ 2225424 w 2225424"/>
                  <a:gd name="connsiteY3-504" fmla="*/ 858284 h 1080136"/>
                  <a:gd name="connsiteX4-505" fmla="*/ 1393742 w 2225424"/>
                  <a:gd name="connsiteY4-506" fmla="*/ 727515 h 1080136"/>
                  <a:gd name="connsiteX5-507" fmla="*/ 1459680 w 2225424"/>
                  <a:gd name="connsiteY5-508" fmla="*/ 885996 h 1080136"/>
                  <a:gd name="connsiteX6-509" fmla="*/ 658556 w 2225424"/>
                  <a:gd name="connsiteY6-510" fmla="*/ 494252 h 1080136"/>
                  <a:gd name="connsiteX7-511" fmla="*/ 633816 w 2225424"/>
                  <a:gd name="connsiteY7-512" fmla="*/ 477759 h 1080136"/>
                  <a:gd name="connsiteX8-513" fmla="*/ 625569 w 2225424"/>
                  <a:gd name="connsiteY8-514" fmla="*/ 484827 h 1080136"/>
                  <a:gd name="connsiteX9-515" fmla="*/ 620857 w 2225424"/>
                  <a:gd name="connsiteY9-516" fmla="*/ 460087 h 1080136"/>
                  <a:gd name="connsiteX10-517" fmla="*/ 622035 w 2225424"/>
                  <a:gd name="connsiteY10-518" fmla="*/ 516636 h 1080136"/>
                  <a:gd name="connsiteX11-519" fmla="*/ 0 w 2225424"/>
                  <a:gd name="connsiteY11-520" fmla="*/ 1079766 h 1080136"/>
                  <a:gd name="connsiteX0-521" fmla="*/ 0 w 2225424"/>
                  <a:gd name="connsiteY0-522" fmla="*/ 1079766 h 1080136"/>
                  <a:gd name="connsiteX1-523" fmla="*/ 333401 w 2225424"/>
                  <a:gd name="connsiteY1-524" fmla="*/ 367018 h 1080136"/>
                  <a:gd name="connsiteX2-525" fmla="*/ 2021613 w 2225424"/>
                  <a:gd name="connsiteY2-526" fmla="*/ 453019 h 1080136"/>
                  <a:gd name="connsiteX3-527" fmla="*/ 2225424 w 2225424"/>
                  <a:gd name="connsiteY3-528" fmla="*/ 858284 h 1080136"/>
                  <a:gd name="connsiteX4-529" fmla="*/ 1308285 w 2225424"/>
                  <a:gd name="connsiteY4-530" fmla="*/ 701877 h 1080136"/>
                  <a:gd name="connsiteX5-531" fmla="*/ 1459680 w 2225424"/>
                  <a:gd name="connsiteY5-532" fmla="*/ 885996 h 1080136"/>
                  <a:gd name="connsiteX6-533" fmla="*/ 658556 w 2225424"/>
                  <a:gd name="connsiteY6-534" fmla="*/ 494252 h 1080136"/>
                  <a:gd name="connsiteX7-535" fmla="*/ 633816 w 2225424"/>
                  <a:gd name="connsiteY7-536" fmla="*/ 477759 h 1080136"/>
                  <a:gd name="connsiteX8-537" fmla="*/ 625569 w 2225424"/>
                  <a:gd name="connsiteY8-538" fmla="*/ 484827 h 1080136"/>
                  <a:gd name="connsiteX9-539" fmla="*/ 620857 w 2225424"/>
                  <a:gd name="connsiteY9-540" fmla="*/ 460087 h 1080136"/>
                  <a:gd name="connsiteX10-541" fmla="*/ 622035 w 2225424"/>
                  <a:gd name="connsiteY10-542" fmla="*/ 516636 h 1080136"/>
                  <a:gd name="connsiteX11-543" fmla="*/ 0 w 2225424"/>
                  <a:gd name="connsiteY11-544" fmla="*/ 1079766 h 1080136"/>
                  <a:gd name="connsiteX0-545" fmla="*/ 0 w 2225424"/>
                  <a:gd name="connsiteY0-546" fmla="*/ 1079766 h 1080136"/>
                  <a:gd name="connsiteX1-547" fmla="*/ 333401 w 2225424"/>
                  <a:gd name="connsiteY1-548" fmla="*/ 367018 h 1080136"/>
                  <a:gd name="connsiteX2-549" fmla="*/ 2021613 w 2225424"/>
                  <a:gd name="connsiteY2-550" fmla="*/ 453019 h 1080136"/>
                  <a:gd name="connsiteX3-551" fmla="*/ 2225424 w 2225424"/>
                  <a:gd name="connsiteY3-552" fmla="*/ 858284 h 1080136"/>
                  <a:gd name="connsiteX4-553" fmla="*/ 1308285 w 2225424"/>
                  <a:gd name="connsiteY4-554" fmla="*/ 701877 h 1080136"/>
                  <a:gd name="connsiteX5-555" fmla="*/ 1434042 w 2225424"/>
                  <a:gd name="connsiteY5-556" fmla="*/ 843267 h 1080136"/>
                  <a:gd name="connsiteX6-557" fmla="*/ 658556 w 2225424"/>
                  <a:gd name="connsiteY6-558" fmla="*/ 494252 h 1080136"/>
                  <a:gd name="connsiteX7-559" fmla="*/ 633816 w 2225424"/>
                  <a:gd name="connsiteY7-560" fmla="*/ 477759 h 1080136"/>
                  <a:gd name="connsiteX8-561" fmla="*/ 625569 w 2225424"/>
                  <a:gd name="connsiteY8-562" fmla="*/ 484827 h 1080136"/>
                  <a:gd name="connsiteX9-563" fmla="*/ 620857 w 2225424"/>
                  <a:gd name="connsiteY9-564" fmla="*/ 460087 h 1080136"/>
                  <a:gd name="connsiteX10-565" fmla="*/ 622035 w 2225424"/>
                  <a:gd name="connsiteY10-566" fmla="*/ 516636 h 1080136"/>
                  <a:gd name="connsiteX11-567" fmla="*/ 0 w 2225424"/>
                  <a:gd name="connsiteY11-568" fmla="*/ 1079766 h 1080136"/>
                  <a:gd name="connsiteX0-569" fmla="*/ 0 w 2225424"/>
                  <a:gd name="connsiteY0-570" fmla="*/ 1079766 h 1080136"/>
                  <a:gd name="connsiteX1-571" fmla="*/ 333401 w 2225424"/>
                  <a:gd name="connsiteY1-572" fmla="*/ 367018 h 1080136"/>
                  <a:gd name="connsiteX2-573" fmla="*/ 2021613 w 2225424"/>
                  <a:gd name="connsiteY2-574" fmla="*/ 453019 h 1080136"/>
                  <a:gd name="connsiteX3-575" fmla="*/ 2225424 w 2225424"/>
                  <a:gd name="connsiteY3-576" fmla="*/ 858284 h 1080136"/>
                  <a:gd name="connsiteX4-577" fmla="*/ 1308285 w 2225424"/>
                  <a:gd name="connsiteY4-578" fmla="*/ 701877 h 1080136"/>
                  <a:gd name="connsiteX5-579" fmla="*/ 1451134 w 2225424"/>
                  <a:gd name="connsiteY5-580" fmla="*/ 911633 h 1080136"/>
                  <a:gd name="connsiteX6-581" fmla="*/ 658556 w 2225424"/>
                  <a:gd name="connsiteY6-582" fmla="*/ 494252 h 1080136"/>
                  <a:gd name="connsiteX7-583" fmla="*/ 633816 w 2225424"/>
                  <a:gd name="connsiteY7-584" fmla="*/ 477759 h 1080136"/>
                  <a:gd name="connsiteX8-585" fmla="*/ 625569 w 2225424"/>
                  <a:gd name="connsiteY8-586" fmla="*/ 484827 h 1080136"/>
                  <a:gd name="connsiteX9-587" fmla="*/ 620857 w 2225424"/>
                  <a:gd name="connsiteY9-588" fmla="*/ 460087 h 1080136"/>
                  <a:gd name="connsiteX10-589" fmla="*/ 622035 w 2225424"/>
                  <a:gd name="connsiteY10-590" fmla="*/ 516636 h 1080136"/>
                  <a:gd name="connsiteX11-591" fmla="*/ 0 w 2225424"/>
                  <a:gd name="connsiteY11-592" fmla="*/ 1079766 h 1080136"/>
                  <a:gd name="connsiteX0-593" fmla="*/ 0 w 2225424"/>
                  <a:gd name="connsiteY0-594" fmla="*/ 1079766 h 1080136"/>
                  <a:gd name="connsiteX1-595" fmla="*/ 333401 w 2225424"/>
                  <a:gd name="connsiteY1-596" fmla="*/ 367018 h 1080136"/>
                  <a:gd name="connsiteX2-597" fmla="*/ 2021613 w 2225424"/>
                  <a:gd name="connsiteY2-598" fmla="*/ 453019 h 1080136"/>
                  <a:gd name="connsiteX3-599" fmla="*/ 2225424 w 2225424"/>
                  <a:gd name="connsiteY3-600" fmla="*/ 858284 h 1080136"/>
                  <a:gd name="connsiteX4-601" fmla="*/ 1308285 w 2225424"/>
                  <a:gd name="connsiteY4-602" fmla="*/ 701877 h 1080136"/>
                  <a:gd name="connsiteX5-603" fmla="*/ 1451134 w 2225424"/>
                  <a:gd name="connsiteY5-604" fmla="*/ 911633 h 1080136"/>
                  <a:gd name="connsiteX6-605" fmla="*/ 658556 w 2225424"/>
                  <a:gd name="connsiteY6-606" fmla="*/ 494252 h 1080136"/>
                  <a:gd name="connsiteX7-607" fmla="*/ 633816 w 2225424"/>
                  <a:gd name="connsiteY7-608" fmla="*/ 477759 h 1080136"/>
                  <a:gd name="connsiteX8-609" fmla="*/ 625569 w 2225424"/>
                  <a:gd name="connsiteY8-610" fmla="*/ 484827 h 1080136"/>
                  <a:gd name="connsiteX9-611" fmla="*/ 620857 w 2225424"/>
                  <a:gd name="connsiteY9-612" fmla="*/ 460087 h 1080136"/>
                  <a:gd name="connsiteX10-613" fmla="*/ 622035 w 2225424"/>
                  <a:gd name="connsiteY10-614" fmla="*/ 516636 h 1080136"/>
                  <a:gd name="connsiteX11-615" fmla="*/ 0 w 2225424"/>
                  <a:gd name="connsiteY11-616" fmla="*/ 1079766 h 1080136"/>
                  <a:gd name="connsiteX0-617" fmla="*/ 0 w 2225424"/>
                  <a:gd name="connsiteY0-618" fmla="*/ 1079766 h 1080136"/>
                  <a:gd name="connsiteX1-619" fmla="*/ 333401 w 2225424"/>
                  <a:gd name="connsiteY1-620" fmla="*/ 367018 h 1080136"/>
                  <a:gd name="connsiteX2-621" fmla="*/ 2021613 w 2225424"/>
                  <a:gd name="connsiteY2-622" fmla="*/ 453019 h 1080136"/>
                  <a:gd name="connsiteX3-623" fmla="*/ 2225424 w 2225424"/>
                  <a:gd name="connsiteY3-624" fmla="*/ 858284 h 1080136"/>
                  <a:gd name="connsiteX4-625" fmla="*/ 1308285 w 2225424"/>
                  <a:gd name="connsiteY4-626" fmla="*/ 701877 h 1080136"/>
                  <a:gd name="connsiteX5-627" fmla="*/ 1451134 w 2225424"/>
                  <a:gd name="connsiteY5-628" fmla="*/ 911633 h 1080136"/>
                  <a:gd name="connsiteX6-629" fmla="*/ 633816 w 2225424"/>
                  <a:gd name="connsiteY6-630" fmla="*/ 477759 h 1080136"/>
                  <a:gd name="connsiteX7-631" fmla="*/ 625569 w 2225424"/>
                  <a:gd name="connsiteY7-632" fmla="*/ 484827 h 1080136"/>
                  <a:gd name="connsiteX8-633" fmla="*/ 620857 w 2225424"/>
                  <a:gd name="connsiteY8-634" fmla="*/ 460087 h 1080136"/>
                  <a:gd name="connsiteX9-635" fmla="*/ 622035 w 2225424"/>
                  <a:gd name="connsiteY9-636" fmla="*/ 516636 h 1080136"/>
                  <a:gd name="connsiteX10-637" fmla="*/ 0 w 2225424"/>
                  <a:gd name="connsiteY10-638" fmla="*/ 1079766 h 1080136"/>
                  <a:gd name="connsiteX0-639" fmla="*/ 0 w 2225424"/>
                  <a:gd name="connsiteY0-640" fmla="*/ 1079766 h 1080136"/>
                  <a:gd name="connsiteX1-641" fmla="*/ 333401 w 2225424"/>
                  <a:gd name="connsiteY1-642" fmla="*/ 367018 h 1080136"/>
                  <a:gd name="connsiteX2-643" fmla="*/ 2021613 w 2225424"/>
                  <a:gd name="connsiteY2-644" fmla="*/ 453019 h 1080136"/>
                  <a:gd name="connsiteX3-645" fmla="*/ 2225424 w 2225424"/>
                  <a:gd name="connsiteY3-646" fmla="*/ 858284 h 1080136"/>
                  <a:gd name="connsiteX4-647" fmla="*/ 1308285 w 2225424"/>
                  <a:gd name="connsiteY4-648" fmla="*/ 701877 h 1080136"/>
                  <a:gd name="connsiteX5-649" fmla="*/ 1451134 w 2225424"/>
                  <a:gd name="connsiteY5-650" fmla="*/ 911633 h 1080136"/>
                  <a:gd name="connsiteX6-651" fmla="*/ 633816 w 2225424"/>
                  <a:gd name="connsiteY6-652" fmla="*/ 477759 h 1080136"/>
                  <a:gd name="connsiteX7-653" fmla="*/ 625569 w 2225424"/>
                  <a:gd name="connsiteY7-654" fmla="*/ 484827 h 1080136"/>
                  <a:gd name="connsiteX8-655" fmla="*/ 622035 w 2225424"/>
                  <a:gd name="connsiteY8-656" fmla="*/ 516636 h 1080136"/>
                  <a:gd name="connsiteX9-657" fmla="*/ 0 w 2225424"/>
                  <a:gd name="connsiteY9-658" fmla="*/ 1079766 h 1080136"/>
                  <a:gd name="connsiteX0-659" fmla="*/ 0 w 2225424"/>
                  <a:gd name="connsiteY0-660" fmla="*/ 1079766 h 1080136"/>
                  <a:gd name="connsiteX1-661" fmla="*/ 333401 w 2225424"/>
                  <a:gd name="connsiteY1-662" fmla="*/ 367018 h 1080136"/>
                  <a:gd name="connsiteX2-663" fmla="*/ 2021613 w 2225424"/>
                  <a:gd name="connsiteY2-664" fmla="*/ 453019 h 1080136"/>
                  <a:gd name="connsiteX3-665" fmla="*/ 2225424 w 2225424"/>
                  <a:gd name="connsiteY3-666" fmla="*/ 858284 h 1080136"/>
                  <a:gd name="connsiteX4-667" fmla="*/ 1308285 w 2225424"/>
                  <a:gd name="connsiteY4-668" fmla="*/ 701877 h 1080136"/>
                  <a:gd name="connsiteX5-669" fmla="*/ 1451134 w 2225424"/>
                  <a:gd name="connsiteY5-670" fmla="*/ 911633 h 1080136"/>
                  <a:gd name="connsiteX6-671" fmla="*/ 633816 w 2225424"/>
                  <a:gd name="connsiteY6-672" fmla="*/ 477759 h 1080136"/>
                  <a:gd name="connsiteX7-673" fmla="*/ 622035 w 2225424"/>
                  <a:gd name="connsiteY7-674" fmla="*/ 516636 h 1080136"/>
                  <a:gd name="connsiteX8-675" fmla="*/ 0 w 2225424"/>
                  <a:gd name="connsiteY8-676" fmla="*/ 1079766 h 1080136"/>
                  <a:gd name="connsiteX0-677" fmla="*/ 0 w 2225424"/>
                  <a:gd name="connsiteY0-678" fmla="*/ 1079766 h 1080136"/>
                  <a:gd name="connsiteX1-679" fmla="*/ 333401 w 2225424"/>
                  <a:gd name="connsiteY1-680" fmla="*/ 367018 h 1080136"/>
                  <a:gd name="connsiteX2-681" fmla="*/ 2021613 w 2225424"/>
                  <a:gd name="connsiteY2-682" fmla="*/ 453019 h 1080136"/>
                  <a:gd name="connsiteX3-683" fmla="*/ 2225424 w 2225424"/>
                  <a:gd name="connsiteY3-684" fmla="*/ 858284 h 1080136"/>
                  <a:gd name="connsiteX4-685" fmla="*/ 1308285 w 2225424"/>
                  <a:gd name="connsiteY4-686" fmla="*/ 701877 h 1080136"/>
                  <a:gd name="connsiteX5-687" fmla="*/ 1451134 w 2225424"/>
                  <a:gd name="connsiteY5-688" fmla="*/ 911633 h 1080136"/>
                  <a:gd name="connsiteX6-689" fmla="*/ 622035 w 2225424"/>
                  <a:gd name="connsiteY6-690" fmla="*/ 516636 h 1080136"/>
                  <a:gd name="connsiteX7-691" fmla="*/ 0 w 2225424"/>
                  <a:gd name="connsiteY7-692" fmla="*/ 1079766 h 1080136"/>
                  <a:gd name="connsiteX0-693" fmla="*/ 0 w 2225424"/>
                  <a:gd name="connsiteY0-694" fmla="*/ 1079766 h 1080136"/>
                  <a:gd name="connsiteX1-695" fmla="*/ 333401 w 2225424"/>
                  <a:gd name="connsiteY1-696" fmla="*/ 367018 h 1080136"/>
                  <a:gd name="connsiteX2-697" fmla="*/ 2021613 w 2225424"/>
                  <a:gd name="connsiteY2-698" fmla="*/ 453019 h 1080136"/>
                  <a:gd name="connsiteX3-699" fmla="*/ 2225424 w 2225424"/>
                  <a:gd name="connsiteY3-700" fmla="*/ 858284 h 1080136"/>
                  <a:gd name="connsiteX4-701" fmla="*/ 1308285 w 2225424"/>
                  <a:gd name="connsiteY4-702" fmla="*/ 701877 h 1080136"/>
                  <a:gd name="connsiteX5-703" fmla="*/ 1451134 w 2225424"/>
                  <a:gd name="connsiteY5-704" fmla="*/ 911633 h 1080136"/>
                  <a:gd name="connsiteX6-705" fmla="*/ 622035 w 2225424"/>
                  <a:gd name="connsiteY6-706" fmla="*/ 516636 h 1080136"/>
                  <a:gd name="connsiteX7-707" fmla="*/ 0 w 2225424"/>
                  <a:gd name="connsiteY7-708" fmla="*/ 1079766 h 1080136"/>
                  <a:gd name="connsiteX0-709" fmla="*/ 0 w 2225424"/>
                  <a:gd name="connsiteY0-710" fmla="*/ 1079766 h 1080136"/>
                  <a:gd name="connsiteX1-711" fmla="*/ 333401 w 2225424"/>
                  <a:gd name="connsiteY1-712" fmla="*/ 367018 h 1080136"/>
                  <a:gd name="connsiteX2-713" fmla="*/ 2021613 w 2225424"/>
                  <a:gd name="connsiteY2-714" fmla="*/ 453019 h 1080136"/>
                  <a:gd name="connsiteX3-715" fmla="*/ 2225424 w 2225424"/>
                  <a:gd name="connsiteY3-716" fmla="*/ 858284 h 1080136"/>
                  <a:gd name="connsiteX4-717" fmla="*/ 1308285 w 2225424"/>
                  <a:gd name="connsiteY4-718" fmla="*/ 701877 h 1080136"/>
                  <a:gd name="connsiteX5-719" fmla="*/ 1425496 w 2225424"/>
                  <a:gd name="connsiteY5-720" fmla="*/ 911633 h 1080136"/>
                  <a:gd name="connsiteX6-721" fmla="*/ 622035 w 2225424"/>
                  <a:gd name="connsiteY6-722" fmla="*/ 516636 h 1080136"/>
                  <a:gd name="connsiteX7-723" fmla="*/ 0 w 2225424"/>
                  <a:gd name="connsiteY7-724" fmla="*/ 1079766 h 1080136"/>
                  <a:gd name="connsiteX0-725" fmla="*/ 0 w 2225424"/>
                  <a:gd name="connsiteY0-726" fmla="*/ 1079766 h 1080136"/>
                  <a:gd name="connsiteX1-727" fmla="*/ 333401 w 2225424"/>
                  <a:gd name="connsiteY1-728" fmla="*/ 367018 h 1080136"/>
                  <a:gd name="connsiteX2-729" fmla="*/ 2021613 w 2225424"/>
                  <a:gd name="connsiteY2-730" fmla="*/ 453019 h 1080136"/>
                  <a:gd name="connsiteX3-731" fmla="*/ 2225424 w 2225424"/>
                  <a:gd name="connsiteY3-732" fmla="*/ 858284 h 1080136"/>
                  <a:gd name="connsiteX4-733" fmla="*/ 1308285 w 2225424"/>
                  <a:gd name="connsiteY4-734" fmla="*/ 701877 h 1080136"/>
                  <a:gd name="connsiteX5-735" fmla="*/ 1425496 w 2225424"/>
                  <a:gd name="connsiteY5-736" fmla="*/ 911633 h 1080136"/>
                  <a:gd name="connsiteX6-737" fmla="*/ 622035 w 2225424"/>
                  <a:gd name="connsiteY6-738" fmla="*/ 516636 h 1080136"/>
                  <a:gd name="connsiteX7-739" fmla="*/ 0 w 2225424"/>
                  <a:gd name="connsiteY7-740" fmla="*/ 1079766 h 10801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25424" h="1080136">
                    <a:moveTo>
                      <a:pt x="0" y="1079766"/>
                    </a:moveTo>
                    <a:cubicBezTo>
                      <a:pt x="41233" y="809982"/>
                      <a:pt x="146084" y="568472"/>
                      <a:pt x="333401" y="367018"/>
                    </a:cubicBezTo>
                    <a:cubicBezTo>
                      <a:pt x="816421" y="-154879"/>
                      <a:pt x="1592786" y="-114824"/>
                      <a:pt x="2021613" y="453019"/>
                    </a:cubicBezTo>
                    <a:cubicBezTo>
                      <a:pt x="2114683" y="574363"/>
                      <a:pt x="2190081" y="706310"/>
                      <a:pt x="2225424" y="858284"/>
                    </a:cubicBezTo>
                    <a:cubicBezTo>
                      <a:pt x="2103687" y="904033"/>
                      <a:pt x="1464776" y="723083"/>
                      <a:pt x="1308285" y="701877"/>
                    </a:cubicBezTo>
                    <a:cubicBezTo>
                      <a:pt x="1174964" y="697950"/>
                      <a:pt x="1365582" y="797995"/>
                      <a:pt x="1425496" y="911633"/>
                    </a:cubicBezTo>
                    <a:cubicBezTo>
                      <a:pt x="1311121" y="880760"/>
                      <a:pt x="940803" y="796262"/>
                      <a:pt x="622035" y="516636"/>
                    </a:cubicBezTo>
                    <a:cubicBezTo>
                      <a:pt x="587870" y="820585"/>
                      <a:pt x="288634" y="1091547"/>
                      <a:pt x="0" y="1079766"/>
                    </a:cubicBezTo>
                    <a:close/>
                  </a:path>
                </a:pathLst>
              </a:custGeom>
              <a:solidFill>
                <a:srgbClr val="94643F"/>
              </a:solidFill>
              <a:ln w="11774" cap="flat">
                <a:noFill/>
                <a:prstDash val="solid"/>
                <a:miter/>
              </a:ln>
            </p:spPr>
            <p:txBody>
              <a:bodyPr rtlCol="0" anchor="ctr"/>
              <a:lstStyle/>
              <a:p>
                <a:endParaRPr lang="en-US"/>
              </a:p>
            </p:txBody>
          </p:sp>
        </p:grpSp>
        <p:grpSp>
          <p:nvGrpSpPr>
            <p:cNvPr id="73" name="Group 72"/>
            <p:cNvGrpSpPr/>
            <p:nvPr/>
          </p:nvGrpSpPr>
          <p:grpSpPr>
            <a:xfrm>
              <a:off x="5013780" y="5128586"/>
              <a:ext cx="1301248" cy="770937"/>
              <a:chOff x="5013780" y="5128586"/>
              <a:chExt cx="1301248" cy="770937"/>
            </a:xfrm>
          </p:grpSpPr>
          <p:sp>
            <p:nvSpPr>
              <p:cNvPr id="74" name="Graphic 222"/>
              <p:cNvSpPr/>
              <p:nvPr/>
            </p:nvSpPr>
            <p:spPr>
              <a:xfrm rot="10800000">
                <a:off x="5013780" y="5669407"/>
                <a:ext cx="1301248" cy="230116"/>
              </a:xfrm>
              <a:custGeom>
                <a:avLst/>
                <a:gdLst>
                  <a:gd name="connsiteX0" fmla="*/ 3438624 w 3543300"/>
                  <a:gd name="connsiteY0" fmla="*/ 609600 h 609600"/>
                  <a:gd name="connsiteX1" fmla="*/ 112494 w 3543300"/>
                  <a:gd name="connsiteY1" fmla="*/ 609600 h 609600"/>
                  <a:gd name="connsiteX2" fmla="*/ 7719 w 3543300"/>
                  <a:gd name="connsiteY2" fmla="*/ 456248 h 609600"/>
                  <a:gd name="connsiteX3" fmla="*/ 158214 w 3543300"/>
                  <a:gd name="connsiteY3" fmla="*/ 71438 h 609600"/>
                  <a:gd name="connsiteX4" fmla="*/ 262989 w 3543300"/>
                  <a:gd name="connsiteY4" fmla="*/ 0 h 609600"/>
                  <a:gd name="connsiteX5" fmla="*/ 3282414 w 3543300"/>
                  <a:gd name="connsiteY5" fmla="*/ 0 h 609600"/>
                  <a:gd name="connsiteX6" fmla="*/ 3386236 w 3543300"/>
                  <a:gd name="connsiteY6" fmla="*/ 69533 h 609600"/>
                  <a:gd name="connsiteX7" fmla="*/ 3542446 w 3543300"/>
                  <a:gd name="connsiteY7" fmla="*/ 454343 h 609600"/>
                  <a:gd name="connsiteX8" fmla="*/ 3438624 w 3543300"/>
                  <a:gd name="connsiteY8"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3300" h="609600">
                    <a:moveTo>
                      <a:pt x="3438624" y="609600"/>
                    </a:moveTo>
                    <a:lnTo>
                      <a:pt x="112494" y="609600"/>
                    </a:lnTo>
                    <a:cubicBezTo>
                      <a:pt x="33436" y="609600"/>
                      <a:pt x="-20856" y="530543"/>
                      <a:pt x="7719" y="456248"/>
                    </a:cubicBezTo>
                    <a:lnTo>
                      <a:pt x="158214" y="71438"/>
                    </a:lnTo>
                    <a:cubicBezTo>
                      <a:pt x="175359" y="28575"/>
                      <a:pt x="216316" y="0"/>
                      <a:pt x="262989" y="0"/>
                    </a:cubicBezTo>
                    <a:lnTo>
                      <a:pt x="3282414" y="0"/>
                    </a:lnTo>
                    <a:cubicBezTo>
                      <a:pt x="3328134" y="0"/>
                      <a:pt x="3369091" y="27623"/>
                      <a:pt x="3386236" y="69533"/>
                    </a:cubicBezTo>
                    <a:lnTo>
                      <a:pt x="3542446" y="454343"/>
                    </a:lnTo>
                    <a:cubicBezTo>
                      <a:pt x="3572926" y="528638"/>
                      <a:pt x="3518634" y="609600"/>
                      <a:pt x="3438624" y="609600"/>
                    </a:cubicBezTo>
                    <a:close/>
                  </a:path>
                </a:pathLst>
              </a:custGeom>
              <a:solidFill>
                <a:schemeClr val="accent5">
                  <a:lumMod val="50000"/>
                </a:schemeClr>
              </a:solidFill>
              <a:ln w="9525" cap="flat">
                <a:noFill/>
                <a:prstDash val="solid"/>
                <a:miter/>
              </a:ln>
            </p:spPr>
            <p:txBody>
              <a:bodyPr rtlCol="0" anchor="ctr"/>
              <a:lstStyle/>
              <a:p>
                <a:endParaRPr lang="en-US"/>
              </a:p>
            </p:txBody>
          </p:sp>
          <p:sp>
            <p:nvSpPr>
              <p:cNvPr id="75" name="Rectangle: Rounded Corners 36"/>
              <p:cNvSpPr/>
              <p:nvPr/>
            </p:nvSpPr>
            <p:spPr>
              <a:xfrm>
                <a:off x="5050961" y="5128586"/>
                <a:ext cx="1225640" cy="770164"/>
              </a:xfrm>
              <a:prstGeom prst="roundRect">
                <a:avLst>
                  <a:gd name="adj" fmla="val 94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607096" y="5420343"/>
                <a:ext cx="113370" cy="1133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Freeform: Shape 34"/>
            <p:cNvSpPr/>
            <p:nvPr/>
          </p:nvSpPr>
          <p:spPr>
            <a:xfrm>
              <a:off x="5144547" y="3886249"/>
              <a:ext cx="1044140" cy="902608"/>
            </a:xfrm>
            <a:custGeom>
              <a:avLst/>
              <a:gdLst>
                <a:gd name="connsiteX0" fmla="*/ 523726 w 1044140"/>
                <a:gd name="connsiteY0" fmla="*/ 0 h 902608"/>
                <a:gd name="connsiteX1" fmla="*/ 764384 w 1044140"/>
                <a:gd name="connsiteY1" fmla="*/ 72434 h 902608"/>
                <a:gd name="connsiteX2" fmla="*/ 988382 w 1044140"/>
                <a:gd name="connsiteY2" fmla="*/ 363683 h 902608"/>
                <a:gd name="connsiteX3" fmla="*/ 999042 w 1044140"/>
                <a:gd name="connsiteY3" fmla="*/ 444029 h 902608"/>
                <a:gd name="connsiteX4" fmla="*/ 1017193 w 1044140"/>
                <a:gd name="connsiteY4" fmla="*/ 444029 h 902608"/>
                <a:gd name="connsiteX5" fmla="*/ 1044140 w 1044140"/>
                <a:gd name="connsiteY5" fmla="*/ 470976 h 902608"/>
                <a:gd name="connsiteX6" fmla="*/ 1044140 w 1044140"/>
                <a:gd name="connsiteY6" fmla="*/ 678813 h 902608"/>
                <a:gd name="connsiteX7" fmla="*/ 1017193 w 1044140"/>
                <a:gd name="connsiteY7" fmla="*/ 705760 h 902608"/>
                <a:gd name="connsiteX8" fmla="*/ 988388 w 1044140"/>
                <a:gd name="connsiteY8" fmla="*/ 705760 h 902608"/>
                <a:gd name="connsiteX9" fmla="*/ 916860 w 1044140"/>
                <a:gd name="connsiteY9" fmla="*/ 768535 h 902608"/>
                <a:gd name="connsiteX10" fmla="*/ 677463 w 1044140"/>
                <a:gd name="connsiteY10" fmla="*/ 868476 h 902608"/>
                <a:gd name="connsiteX11" fmla="*/ 669581 w 1044140"/>
                <a:gd name="connsiteY11" fmla="*/ 869232 h 902608"/>
                <a:gd name="connsiteX12" fmla="*/ 669581 w 1044140"/>
                <a:gd name="connsiteY12" fmla="*/ 875032 h 902608"/>
                <a:gd name="connsiteX13" fmla="*/ 642005 w 1044140"/>
                <a:gd name="connsiteY13" fmla="*/ 902608 h 902608"/>
                <a:gd name="connsiteX14" fmla="*/ 492587 w 1044140"/>
                <a:gd name="connsiteY14" fmla="*/ 902608 h 902608"/>
                <a:gd name="connsiteX15" fmla="*/ 465011 w 1044140"/>
                <a:gd name="connsiteY15" fmla="*/ 875032 h 902608"/>
                <a:gd name="connsiteX16" fmla="*/ 465011 w 1044140"/>
                <a:gd name="connsiteY16" fmla="*/ 857920 h 902608"/>
                <a:gd name="connsiteX17" fmla="*/ 492587 w 1044140"/>
                <a:gd name="connsiteY17" fmla="*/ 830344 h 902608"/>
                <a:gd name="connsiteX18" fmla="*/ 642005 w 1044140"/>
                <a:gd name="connsiteY18" fmla="*/ 830344 h 902608"/>
                <a:gd name="connsiteX19" fmla="*/ 661505 w 1044140"/>
                <a:gd name="connsiteY19" fmla="*/ 838421 h 902608"/>
                <a:gd name="connsiteX20" fmla="*/ 667253 w 1044140"/>
                <a:gd name="connsiteY20" fmla="*/ 852298 h 902608"/>
                <a:gd name="connsiteX21" fmla="*/ 674545 w 1044140"/>
                <a:gd name="connsiteY21" fmla="*/ 851599 h 902608"/>
                <a:gd name="connsiteX22" fmla="*/ 906914 w 1044140"/>
                <a:gd name="connsiteY22" fmla="*/ 754593 h 902608"/>
                <a:gd name="connsiteX23" fmla="*/ 977432 w 1044140"/>
                <a:gd name="connsiteY23" fmla="*/ 692704 h 902608"/>
                <a:gd name="connsiteX24" fmla="*/ 977432 w 1044140"/>
                <a:gd name="connsiteY24" fmla="*/ 489267 h 902608"/>
                <a:gd name="connsiteX25" fmla="*/ 977300 w 1044140"/>
                <a:gd name="connsiteY25" fmla="*/ 489267 h 902608"/>
                <a:gd name="connsiteX26" fmla="*/ 750513 w 1044140"/>
                <a:gd name="connsiteY26" fmla="*/ 96460 h 902608"/>
                <a:gd name="connsiteX27" fmla="*/ 296939 w 1044140"/>
                <a:gd name="connsiteY27" fmla="*/ 96460 h 902608"/>
                <a:gd name="connsiteX28" fmla="*/ 70152 w 1044140"/>
                <a:gd name="connsiteY28" fmla="*/ 489267 h 902608"/>
                <a:gd name="connsiteX29" fmla="*/ 66709 w 1044140"/>
                <a:gd name="connsiteY29" fmla="*/ 489267 h 902608"/>
                <a:gd name="connsiteX30" fmla="*/ 66709 w 1044140"/>
                <a:gd name="connsiteY30" fmla="*/ 705760 h 902608"/>
                <a:gd name="connsiteX31" fmla="*/ 26947 w 1044140"/>
                <a:gd name="connsiteY31" fmla="*/ 705760 h 902608"/>
                <a:gd name="connsiteX32" fmla="*/ 0 w 1044140"/>
                <a:gd name="connsiteY32" fmla="*/ 678813 h 902608"/>
                <a:gd name="connsiteX33" fmla="*/ 0 w 1044140"/>
                <a:gd name="connsiteY33" fmla="*/ 470976 h 902608"/>
                <a:gd name="connsiteX34" fmla="*/ 26947 w 1044140"/>
                <a:gd name="connsiteY34" fmla="*/ 444029 h 902608"/>
                <a:gd name="connsiteX35" fmla="*/ 48410 w 1044140"/>
                <a:gd name="connsiteY35" fmla="*/ 444029 h 902608"/>
                <a:gd name="connsiteX36" fmla="*/ 59069 w 1044140"/>
                <a:gd name="connsiteY36" fmla="*/ 363683 h 902608"/>
                <a:gd name="connsiteX37" fmla="*/ 283067 w 1044140"/>
                <a:gd name="connsiteY37" fmla="*/ 72434 h 902608"/>
                <a:gd name="connsiteX38" fmla="*/ 523726 w 1044140"/>
                <a:gd name="connsiteY38" fmla="*/ 0 h 90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4140" h="902608">
                  <a:moveTo>
                    <a:pt x="523726" y="0"/>
                  </a:moveTo>
                  <a:cubicBezTo>
                    <a:pt x="602235" y="0"/>
                    <a:pt x="680744" y="24145"/>
                    <a:pt x="764384" y="72434"/>
                  </a:cubicBezTo>
                  <a:cubicBezTo>
                    <a:pt x="876074" y="136918"/>
                    <a:pt x="955600" y="242418"/>
                    <a:pt x="988382" y="363683"/>
                  </a:cubicBezTo>
                  <a:lnTo>
                    <a:pt x="999042" y="444029"/>
                  </a:lnTo>
                  <a:lnTo>
                    <a:pt x="1017193" y="444029"/>
                  </a:lnTo>
                  <a:cubicBezTo>
                    <a:pt x="1032075" y="444029"/>
                    <a:pt x="1044140" y="456094"/>
                    <a:pt x="1044140" y="470976"/>
                  </a:cubicBezTo>
                  <a:lnTo>
                    <a:pt x="1044140" y="678813"/>
                  </a:lnTo>
                  <a:cubicBezTo>
                    <a:pt x="1044140" y="693695"/>
                    <a:pt x="1032075" y="705760"/>
                    <a:pt x="1017193" y="705760"/>
                  </a:cubicBezTo>
                  <a:lnTo>
                    <a:pt x="988388" y="705760"/>
                  </a:lnTo>
                  <a:lnTo>
                    <a:pt x="916860" y="768535"/>
                  </a:lnTo>
                  <a:cubicBezTo>
                    <a:pt x="845683" y="819316"/>
                    <a:pt x="763855" y="853537"/>
                    <a:pt x="677463" y="868476"/>
                  </a:cubicBezTo>
                  <a:lnTo>
                    <a:pt x="669581" y="869232"/>
                  </a:lnTo>
                  <a:lnTo>
                    <a:pt x="669581" y="875032"/>
                  </a:lnTo>
                  <a:cubicBezTo>
                    <a:pt x="669581" y="890262"/>
                    <a:pt x="657235" y="902608"/>
                    <a:pt x="642005" y="902608"/>
                  </a:cubicBezTo>
                  <a:lnTo>
                    <a:pt x="492587" y="902608"/>
                  </a:lnTo>
                  <a:cubicBezTo>
                    <a:pt x="477357" y="902608"/>
                    <a:pt x="465011" y="890262"/>
                    <a:pt x="465011" y="875032"/>
                  </a:cubicBezTo>
                  <a:lnTo>
                    <a:pt x="465011" y="857920"/>
                  </a:lnTo>
                  <a:cubicBezTo>
                    <a:pt x="465011" y="842690"/>
                    <a:pt x="477357" y="830344"/>
                    <a:pt x="492587" y="830344"/>
                  </a:cubicBezTo>
                  <a:lnTo>
                    <a:pt x="642005" y="830344"/>
                  </a:lnTo>
                  <a:cubicBezTo>
                    <a:pt x="649620" y="830344"/>
                    <a:pt x="656514" y="833431"/>
                    <a:pt x="661505" y="838421"/>
                  </a:cubicBezTo>
                  <a:lnTo>
                    <a:pt x="667253" y="852298"/>
                  </a:lnTo>
                  <a:lnTo>
                    <a:pt x="674545" y="851599"/>
                  </a:lnTo>
                  <a:cubicBezTo>
                    <a:pt x="758401" y="837098"/>
                    <a:pt x="837827" y="803882"/>
                    <a:pt x="906914" y="754593"/>
                  </a:cubicBezTo>
                  <a:lnTo>
                    <a:pt x="977432" y="692704"/>
                  </a:lnTo>
                  <a:lnTo>
                    <a:pt x="977432" y="489267"/>
                  </a:lnTo>
                  <a:lnTo>
                    <a:pt x="977300" y="489267"/>
                  </a:lnTo>
                  <a:cubicBezTo>
                    <a:pt x="977300" y="327221"/>
                    <a:pt x="890849" y="177484"/>
                    <a:pt x="750513" y="96460"/>
                  </a:cubicBezTo>
                  <a:cubicBezTo>
                    <a:pt x="610177" y="15437"/>
                    <a:pt x="437275" y="15437"/>
                    <a:pt x="296939" y="96460"/>
                  </a:cubicBezTo>
                  <a:cubicBezTo>
                    <a:pt x="156603" y="177483"/>
                    <a:pt x="70152" y="327220"/>
                    <a:pt x="70152" y="489267"/>
                  </a:cubicBezTo>
                  <a:lnTo>
                    <a:pt x="66709" y="489267"/>
                  </a:lnTo>
                  <a:lnTo>
                    <a:pt x="66709" y="705760"/>
                  </a:lnTo>
                  <a:lnTo>
                    <a:pt x="26947" y="705760"/>
                  </a:lnTo>
                  <a:cubicBezTo>
                    <a:pt x="12065" y="705760"/>
                    <a:pt x="0" y="693695"/>
                    <a:pt x="0" y="678813"/>
                  </a:cubicBezTo>
                  <a:lnTo>
                    <a:pt x="0" y="470976"/>
                  </a:lnTo>
                  <a:cubicBezTo>
                    <a:pt x="0" y="456094"/>
                    <a:pt x="12065" y="444029"/>
                    <a:pt x="26947" y="444029"/>
                  </a:cubicBezTo>
                  <a:lnTo>
                    <a:pt x="48410" y="444029"/>
                  </a:lnTo>
                  <a:lnTo>
                    <a:pt x="59069" y="363683"/>
                  </a:lnTo>
                  <a:cubicBezTo>
                    <a:pt x="91852" y="242418"/>
                    <a:pt x="171377" y="136918"/>
                    <a:pt x="283067" y="72434"/>
                  </a:cubicBezTo>
                  <a:cubicBezTo>
                    <a:pt x="366708" y="24145"/>
                    <a:pt x="445217" y="0"/>
                    <a:pt x="52372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 name="Group 2"/>
          <p:cNvGrpSpPr/>
          <p:nvPr/>
        </p:nvGrpSpPr>
        <p:grpSpPr>
          <a:xfrm>
            <a:off x="456564" y="3070225"/>
            <a:ext cx="1886586" cy="774700"/>
            <a:chOff x="3634995" y="3327771"/>
            <a:chExt cx="1729093" cy="633442"/>
          </a:xfrm>
        </p:grpSpPr>
        <p:sp>
          <p:nvSpPr>
            <p:cNvPr id="4" name="Text Placeholder 17"/>
            <p:cNvSpPr txBox="1"/>
            <p:nvPr/>
          </p:nvSpPr>
          <p:spPr>
            <a:xfrm>
              <a:off x="3634995" y="3327771"/>
              <a:ext cx="1729093" cy="318798"/>
            </a:xfrm>
            <a:prstGeom prst="rect">
              <a:avLst/>
            </a:prstGeom>
            <a:solidFill>
              <a:schemeClr val="accent1"/>
            </a:solidFill>
            <a:ln w="19050">
              <a:noFill/>
            </a:ln>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anose="020B0604020202020204" pitchFamily="34" charset="0"/>
                </a:rPr>
                <a:t>Lê Đình Bảo (Nhóm trưởng)</a:t>
              </a:r>
              <a:endParaRPr lang="en-US" sz="1400" b="1" dirty="0">
                <a:solidFill>
                  <a:schemeClr val="tx1">
                    <a:lumMod val="75000"/>
                    <a:lumOff val="25000"/>
                  </a:schemeClr>
                </a:solidFill>
                <a:cs typeface="Arial" panose="020B0604020202020204" pitchFamily="34" charset="0"/>
              </a:endParaRPr>
            </a:p>
          </p:txBody>
        </p:sp>
        <p:sp>
          <p:nvSpPr>
            <p:cNvPr id="5" name="Text Placeholder 18"/>
            <p:cNvSpPr txBox="1"/>
            <p:nvPr/>
          </p:nvSpPr>
          <p:spPr>
            <a:xfrm>
              <a:off x="3779911" y="3711633"/>
              <a:ext cx="1584177" cy="249580"/>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1"/>
                  </a:solidFill>
                  <a:cs typeface="Arial" panose="020B0604020202020204" pitchFamily="34" charset="0"/>
                </a:rPr>
                <a:t>Programmer</a:t>
              </a:r>
              <a:endParaRPr lang="en-US" sz="1400" b="1" dirty="0">
                <a:solidFill>
                  <a:schemeClr val="accent1"/>
                </a:solidFill>
                <a:cs typeface="Arial" panose="020B0604020202020204" pitchFamily="34" charset="0"/>
              </a:endParaRPr>
            </a:p>
          </p:txBody>
        </p:sp>
      </p:grpSp>
      <p:grpSp>
        <p:nvGrpSpPr>
          <p:cNvPr id="8" name="Group 7"/>
          <p:cNvGrpSpPr/>
          <p:nvPr/>
        </p:nvGrpSpPr>
        <p:grpSpPr>
          <a:xfrm>
            <a:off x="2683841" y="3070091"/>
            <a:ext cx="1728470" cy="882015"/>
            <a:chOff x="3779911" y="3327771"/>
            <a:chExt cx="1584432" cy="882015"/>
          </a:xfrm>
        </p:grpSpPr>
        <p:sp>
          <p:nvSpPr>
            <p:cNvPr id="10" name="Text Placeholder 17"/>
            <p:cNvSpPr txBox="1"/>
            <p:nvPr/>
          </p:nvSpPr>
          <p:spPr>
            <a:xfrm>
              <a:off x="3779911" y="3327771"/>
              <a:ext cx="1584432" cy="390525"/>
            </a:xfrm>
            <a:prstGeom prst="rect">
              <a:avLst/>
            </a:prstGeom>
            <a:solidFill>
              <a:schemeClr val="accent2"/>
            </a:solidFill>
            <a:ln w="19050">
              <a:noFill/>
            </a:ln>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anose="020B0604020202020204" pitchFamily="34" charset="0"/>
                </a:rPr>
                <a:t>Lê Huỳnh Thanh Dưỡng</a:t>
              </a:r>
              <a:endParaRPr lang="en-US" sz="1400" b="1" dirty="0">
                <a:solidFill>
                  <a:schemeClr val="tx1">
                    <a:lumMod val="75000"/>
                    <a:lumOff val="25000"/>
                  </a:schemeClr>
                </a:solidFill>
                <a:cs typeface="Arial" panose="020B0604020202020204" pitchFamily="34" charset="0"/>
              </a:endParaRPr>
            </a:p>
          </p:txBody>
        </p:sp>
        <p:sp>
          <p:nvSpPr>
            <p:cNvPr id="12" name="Text Placeholder 18"/>
            <p:cNvSpPr txBox="1"/>
            <p:nvPr/>
          </p:nvSpPr>
          <p:spPr>
            <a:xfrm>
              <a:off x="3779911" y="3711946"/>
              <a:ext cx="1584432" cy="497840"/>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2"/>
                  </a:solidFill>
                  <a:cs typeface="Arial" panose="020B0604020202020204" pitchFamily="34" charset="0"/>
                </a:rPr>
                <a:t>Programmer</a:t>
              </a:r>
              <a:endParaRPr lang="en-US" sz="1400" b="1" dirty="0">
                <a:solidFill>
                  <a:schemeClr val="accent2"/>
                </a:solidFill>
                <a:cs typeface="Arial" panose="020B0604020202020204" pitchFamily="34" charset="0"/>
              </a:endParaRPr>
            </a:p>
          </p:txBody>
        </p:sp>
      </p:grpSp>
      <p:grpSp>
        <p:nvGrpSpPr>
          <p:cNvPr id="13" name="Group 12"/>
          <p:cNvGrpSpPr/>
          <p:nvPr/>
        </p:nvGrpSpPr>
        <p:grpSpPr>
          <a:xfrm>
            <a:off x="4752975" y="3070225"/>
            <a:ext cx="1728470" cy="857250"/>
            <a:chOff x="3779911" y="3327771"/>
            <a:chExt cx="1584177" cy="721643"/>
          </a:xfrm>
        </p:grpSpPr>
        <p:sp>
          <p:nvSpPr>
            <p:cNvPr id="26" name="Text Placeholder 17"/>
            <p:cNvSpPr txBox="1"/>
            <p:nvPr/>
          </p:nvSpPr>
          <p:spPr>
            <a:xfrm>
              <a:off x="3779911" y="3327771"/>
              <a:ext cx="1584177" cy="328214"/>
            </a:xfrm>
            <a:prstGeom prst="rect">
              <a:avLst/>
            </a:prstGeom>
            <a:solidFill>
              <a:schemeClr val="accent3"/>
            </a:solidFill>
            <a:ln w="19050">
              <a:noFill/>
            </a:ln>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anose="020B0604020202020204" pitchFamily="34" charset="0"/>
                </a:rPr>
                <a:t>Trần Minh Quang</a:t>
              </a:r>
              <a:endParaRPr lang="en-US" sz="1400" b="1" dirty="0">
                <a:solidFill>
                  <a:schemeClr val="tx1">
                    <a:lumMod val="75000"/>
                    <a:lumOff val="25000"/>
                  </a:schemeClr>
                </a:solidFill>
                <a:cs typeface="Arial" panose="020B0604020202020204" pitchFamily="34" charset="0"/>
              </a:endParaRPr>
            </a:p>
          </p:txBody>
        </p:sp>
        <p:sp>
          <p:nvSpPr>
            <p:cNvPr id="27" name="Text Placeholder 18"/>
            <p:cNvSpPr txBox="1"/>
            <p:nvPr/>
          </p:nvSpPr>
          <p:spPr>
            <a:xfrm>
              <a:off x="3779911" y="3711578"/>
              <a:ext cx="1584177" cy="337836"/>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accent3"/>
                  </a:solidFill>
                  <a:cs typeface="Arial" panose="020B0604020202020204" pitchFamily="34" charset="0"/>
                </a:rPr>
                <a:t>Programmer</a:t>
              </a:r>
              <a:endParaRPr lang="en-US" sz="1400" b="1" dirty="0">
                <a:solidFill>
                  <a:schemeClr val="accent3"/>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705" y="339725"/>
            <a:ext cx="8482330" cy="575945"/>
          </a:xfrm>
        </p:spPr>
        <p:txBody>
          <a:bodyPr/>
          <a:lstStyle/>
          <a:p>
            <a:r>
              <a:rPr lang="en-US" altLang="ko-KR" b="1" dirty="0"/>
              <a:t>PHẦN 4. TẠO USER VÀ PHÂN QUYỀN</a:t>
            </a:r>
            <a:endParaRPr lang="en-US" altLang="ko-KR" b="1" dirty="0"/>
          </a:p>
        </p:txBody>
      </p:sp>
      <p:sp>
        <p:nvSpPr>
          <p:cNvPr id="4" name="TextBox 3"/>
          <p:cNvSpPr txBox="1"/>
          <p:nvPr/>
        </p:nvSpPr>
        <p:spPr>
          <a:xfrm>
            <a:off x="4629378" y="236504"/>
            <a:ext cx="690880" cy="1198880"/>
          </a:xfrm>
          <a:prstGeom prst="rect">
            <a:avLst/>
          </a:prstGeom>
          <a:noFill/>
        </p:spPr>
        <p:txBody>
          <a:bodyPr wrap="none" rtlCol="0" anchor="ctr">
            <a:spAutoFit/>
          </a:bodyPr>
          <a:lstStyle/>
          <a:p>
            <a:endParaRPr lang="en-US" altLang="ko-KR" sz="3600" b="1" dirty="0">
              <a:solidFill>
                <a:schemeClr val="accent1"/>
              </a:solidFill>
              <a:cs typeface="Arial" panose="020B0604020202020204" pitchFamily="34" charset="0"/>
            </a:endParaRPr>
          </a:p>
          <a:p>
            <a:r>
              <a:rPr lang="en-US" altLang="ko-KR" sz="3600" b="1" dirty="0">
                <a:solidFill>
                  <a:schemeClr val="accent1"/>
                </a:solidFill>
                <a:cs typeface="Arial" panose="020B0604020202020204" pitchFamily="34" charset="0"/>
              </a:rPr>
              <a:t>01</a:t>
            </a:r>
            <a:endParaRPr lang="ko-KR" altLang="en-US" sz="3600" b="1" dirty="0">
              <a:solidFill>
                <a:schemeClr val="accent1"/>
              </a:solidFill>
              <a:cs typeface="Arial" panose="020B0604020202020204" pitchFamily="34" charset="0"/>
            </a:endParaRPr>
          </a:p>
        </p:txBody>
      </p:sp>
      <p:grpSp>
        <p:nvGrpSpPr>
          <p:cNvPr id="5" name="Group 4"/>
          <p:cNvGrpSpPr/>
          <p:nvPr/>
        </p:nvGrpSpPr>
        <p:grpSpPr>
          <a:xfrm>
            <a:off x="4629378" y="1090410"/>
            <a:ext cx="4119086" cy="3394726"/>
            <a:chOff x="2227884" y="1207878"/>
            <a:chExt cx="2835932" cy="3394726"/>
          </a:xfrm>
        </p:grpSpPr>
        <p:sp>
          <p:nvSpPr>
            <p:cNvPr id="6" name="TextBox 5"/>
            <p:cNvSpPr txBox="1"/>
            <p:nvPr/>
          </p:nvSpPr>
          <p:spPr>
            <a:xfrm>
              <a:off x="2227884" y="1926079"/>
              <a:ext cx="2835932" cy="267652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anose="020B0604020202020204" pitchFamily="34" charset="0"/>
                </a:rPr>
                <a:t>create login [sinhvien] with password='sinhvien'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go</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create user [sinhvien] for login [sinhvien]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go</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exec on dbo.Re_DangKyLH to [sinhvien]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exec on dbo.Re_XoaDangKyLH to [sinhvien]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exec on dbo.Re_DoiMatKhau to [sinhvien]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select on dbo.RTM_HocPhanCTDTSV to [sinhvien]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select on dbo.RTO_ThongTinSV to [sinhvien]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select on dbo.RTM_TimKiemLopHocTheoMon to [sinhvien]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select on dbo.RTM_XemTKB to [sinhvien]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select on dbo.RTM_TimKiemLHDK to [sinhvien]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go</a:t>
              </a:r>
              <a:endParaRPr lang="en-US" altLang="ko-KR" sz="1200" dirty="0">
                <a:solidFill>
                  <a:schemeClr val="tx1">
                    <a:lumMod val="75000"/>
                    <a:lumOff val="25000"/>
                  </a:schemeClr>
                </a:solidFill>
                <a:cs typeface="Arial" panose="020B0604020202020204" pitchFamily="34" charset="0"/>
              </a:endParaRPr>
            </a:p>
          </p:txBody>
        </p:sp>
        <p:sp>
          <p:nvSpPr>
            <p:cNvPr id="7" name="TextBox 6"/>
            <p:cNvSpPr txBox="1"/>
            <p:nvPr/>
          </p:nvSpPr>
          <p:spPr>
            <a:xfrm>
              <a:off x="2227884" y="1207878"/>
              <a:ext cx="2835932" cy="521970"/>
            </a:xfrm>
            <a:prstGeom prst="rect">
              <a:avLst/>
            </a:prstGeom>
            <a:noFill/>
          </p:spPr>
          <p:txBody>
            <a:bodyPr wrap="square" rtlCol="0" anchor="ctr">
              <a:spAutoFit/>
            </a:bodyPr>
            <a:lstStyle/>
            <a:p>
              <a:endParaRPr lang="en-US" altLang="ko-KR" sz="1400" b="1" dirty="0">
                <a:solidFill>
                  <a:schemeClr val="accent1"/>
                </a:solidFill>
                <a:cs typeface="Arial" panose="020B0604020202020204" pitchFamily="34" charset="0"/>
              </a:endParaRPr>
            </a:p>
            <a:p>
              <a:r>
                <a:rPr lang="en-US" altLang="ko-KR" sz="1400" b="1" dirty="0">
                  <a:solidFill>
                    <a:schemeClr val="accent1"/>
                  </a:solidFill>
                  <a:cs typeface="Arial" panose="020B0604020202020204" pitchFamily="34" charset="0"/>
                </a:rPr>
                <a:t>Phân quyền sinh viên</a:t>
              </a:r>
              <a:endParaRPr lang="en-US" altLang="ko-KR" sz="1400" b="1" dirty="0">
                <a:solidFill>
                  <a:schemeClr val="accent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705" y="339725"/>
            <a:ext cx="8482330" cy="575945"/>
          </a:xfrm>
        </p:spPr>
        <p:txBody>
          <a:bodyPr/>
          <a:lstStyle/>
          <a:p>
            <a:r>
              <a:rPr lang="en-US" altLang="ko-KR" b="1" dirty="0"/>
              <a:t>PHẦN 4. TẠO USER VÀ PHÂN QUYỀN</a:t>
            </a:r>
            <a:endParaRPr lang="en-US" altLang="ko-KR" b="1" dirty="0"/>
          </a:p>
        </p:txBody>
      </p:sp>
      <p:sp>
        <p:nvSpPr>
          <p:cNvPr id="4" name="TextBox 3"/>
          <p:cNvSpPr txBox="1"/>
          <p:nvPr/>
        </p:nvSpPr>
        <p:spPr>
          <a:xfrm>
            <a:off x="4629378" y="236504"/>
            <a:ext cx="690880" cy="1198880"/>
          </a:xfrm>
          <a:prstGeom prst="rect">
            <a:avLst/>
          </a:prstGeom>
          <a:noFill/>
        </p:spPr>
        <p:txBody>
          <a:bodyPr wrap="none" rtlCol="0" anchor="ctr">
            <a:spAutoFit/>
          </a:bodyPr>
          <a:lstStyle/>
          <a:p>
            <a:endParaRPr lang="en-US" altLang="ko-KR" sz="3600" b="1" dirty="0">
              <a:solidFill>
                <a:schemeClr val="accent1"/>
              </a:solidFill>
              <a:cs typeface="Arial" panose="020B0604020202020204" pitchFamily="34" charset="0"/>
            </a:endParaRPr>
          </a:p>
          <a:p>
            <a:r>
              <a:rPr lang="en-US" altLang="ko-KR" sz="3600" b="1" dirty="0">
                <a:solidFill>
                  <a:schemeClr val="accent1"/>
                </a:solidFill>
                <a:cs typeface="Arial" panose="020B0604020202020204" pitchFamily="34" charset="0"/>
              </a:rPr>
              <a:t>02</a:t>
            </a:r>
            <a:endParaRPr lang="ko-KR" altLang="en-US" sz="3600" b="1" dirty="0">
              <a:solidFill>
                <a:schemeClr val="accent1"/>
              </a:solidFill>
              <a:cs typeface="Arial" panose="020B0604020202020204" pitchFamily="34" charset="0"/>
            </a:endParaRPr>
          </a:p>
        </p:txBody>
      </p:sp>
      <p:grpSp>
        <p:nvGrpSpPr>
          <p:cNvPr id="10" name="Group 9"/>
          <p:cNvGrpSpPr/>
          <p:nvPr/>
        </p:nvGrpSpPr>
        <p:grpSpPr>
          <a:xfrm>
            <a:off x="4629378" y="1419657"/>
            <a:ext cx="4119086" cy="2815289"/>
            <a:chOff x="2227884" y="1315510"/>
            <a:chExt cx="2835932" cy="2815289"/>
          </a:xfrm>
        </p:grpSpPr>
        <p:sp>
          <p:nvSpPr>
            <p:cNvPr id="11" name="TextBox 5"/>
            <p:cNvSpPr txBox="1"/>
            <p:nvPr/>
          </p:nvSpPr>
          <p:spPr>
            <a:xfrm>
              <a:off x="2227884" y="1823844"/>
              <a:ext cx="2835932" cy="230695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anose="020B0604020202020204" pitchFamily="34" charset="0"/>
                </a:rPr>
                <a:t>create login [giangvien] with password='giangvien'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go</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create user [giangvien] for login [giangvien]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go</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select on dbo.RTM_XemTKBGV to [giangvien]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select on dbo.RTM_ChiTietLHGV to [giangvien]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exec on dbo.RNO_TongSVLopHoc to [giangvien]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exec on dbo.Re_DoiMatKhau to [giangvien]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select on dbo.RTO_DanhSachSVLopHoc to [giangvien]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grant select on dbo.RTO_ThongTinGV to [giangvien]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go</a:t>
              </a:r>
              <a:endParaRPr lang="en-US" altLang="ko-KR" sz="1200" dirty="0">
                <a:solidFill>
                  <a:schemeClr val="tx1">
                    <a:lumMod val="75000"/>
                    <a:lumOff val="25000"/>
                  </a:schemeClr>
                </a:solidFill>
                <a:cs typeface="Arial" panose="020B0604020202020204" pitchFamily="34" charset="0"/>
              </a:endParaRPr>
            </a:p>
          </p:txBody>
        </p:sp>
        <p:sp>
          <p:nvSpPr>
            <p:cNvPr id="12" name="TextBox 6"/>
            <p:cNvSpPr txBox="1"/>
            <p:nvPr/>
          </p:nvSpPr>
          <p:spPr>
            <a:xfrm>
              <a:off x="2227884" y="1315510"/>
              <a:ext cx="2835932" cy="306705"/>
            </a:xfrm>
            <a:prstGeom prst="rect">
              <a:avLst/>
            </a:prstGeom>
            <a:noFill/>
          </p:spPr>
          <p:txBody>
            <a:bodyPr wrap="square" rtlCol="0" anchor="ctr">
              <a:spAutoFit/>
            </a:bodyPr>
            <a:lstStyle/>
            <a:p>
              <a:r>
                <a:rPr lang="en-US" altLang="ko-KR" sz="1400" b="1" dirty="0">
                  <a:solidFill>
                    <a:schemeClr val="accent1"/>
                  </a:solidFill>
                  <a:cs typeface="Arial" panose="020B0604020202020204" pitchFamily="34" charset="0"/>
                </a:rPr>
                <a:t>Phân quyền giảng viên</a:t>
              </a:r>
              <a:endParaRPr lang="en-US" altLang="ko-KR" sz="1400" b="1" dirty="0">
                <a:solidFill>
                  <a:schemeClr val="accent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5.1.Nền tảng thực hiện</a:t>
            </a:r>
            <a:endParaRPr lang="en-US" altLang="ko-KR" dirty="0"/>
          </a:p>
        </p:txBody>
      </p:sp>
      <p:grpSp>
        <p:nvGrpSpPr>
          <p:cNvPr id="44" name="Group 43"/>
          <p:cNvGrpSpPr/>
          <p:nvPr/>
        </p:nvGrpSpPr>
        <p:grpSpPr>
          <a:xfrm>
            <a:off x="439264" y="1431921"/>
            <a:ext cx="7472680" cy="2298701"/>
            <a:chOff x="3017859" y="4311315"/>
            <a:chExt cx="7516893" cy="2298701"/>
          </a:xfrm>
        </p:grpSpPr>
        <p:sp>
          <p:nvSpPr>
            <p:cNvPr id="45" name="TextBox 18"/>
            <p:cNvSpPr txBox="1"/>
            <p:nvPr/>
          </p:nvSpPr>
          <p:spPr>
            <a:xfrm>
              <a:off x="5291834" y="5411136"/>
              <a:ext cx="5242918" cy="1198880"/>
            </a:xfrm>
            <a:prstGeom prst="rect">
              <a:avLst/>
            </a:prstGeom>
            <a:noFill/>
          </p:spPr>
          <p:txBody>
            <a:bodyPr wrap="square" rtlCol="0" anchor="ctr">
              <a:spAutoFit/>
            </a:bodyPr>
            <a:p>
              <a:pPr algn="l"/>
              <a:r>
                <a:rPr lang="en-US" altLang="ko-KR" dirty="0">
                  <a:solidFill>
                    <a:schemeClr val="tx1">
                      <a:lumMod val="75000"/>
                      <a:lumOff val="25000"/>
                    </a:schemeClr>
                  </a:solidFill>
                  <a:cs typeface="Arial" panose="020B0604020202020204" pitchFamily="34" charset="0"/>
                </a:rPr>
                <a:t>Đồ án được thực hiện sử dụng:</a:t>
              </a:r>
              <a:endParaRPr lang="en-US" altLang="ko-KR" dirty="0">
                <a:solidFill>
                  <a:schemeClr val="tx1">
                    <a:lumMod val="75000"/>
                    <a:lumOff val="25000"/>
                  </a:schemeClr>
                </a:solidFill>
                <a:cs typeface="Arial" panose="020B0604020202020204" pitchFamily="34" charset="0"/>
              </a:endParaRPr>
            </a:p>
            <a:p>
              <a:pPr algn="l"/>
              <a:r>
                <a:rPr lang="en-US" altLang="ko-KR" dirty="0">
                  <a:solidFill>
                    <a:schemeClr val="tx1">
                      <a:lumMod val="75000"/>
                      <a:lumOff val="25000"/>
                    </a:schemeClr>
                  </a:solidFill>
                  <a:cs typeface="Arial" panose="020B0604020202020204" pitchFamily="34" charset="0"/>
                </a:rPr>
                <a:t>-Ngôn ngữ lập trình C#.</a:t>
              </a:r>
              <a:endParaRPr lang="en-US" altLang="ko-KR" dirty="0">
                <a:solidFill>
                  <a:schemeClr val="tx1">
                    <a:lumMod val="75000"/>
                    <a:lumOff val="25000"/>
                  </a:schemeClr>
                </a:solidFill>
                <a:cs typeface="Arial" panose="020B0604020202020204" pitchFamily="34" charset="0"/>
              </a:endParaRPr>
            </a:p>
            <a:p>
              <a:pPr algn="l"/>
              <a:r>
                <a:rPr lang="en-US" altLang="ko-KR" dirty="0">
                  <a:solidFill>
                    <a:schemeClr val="tx1">
                      <a:lumMod val="75000"/>
                      <a:lumOff val="25000"/>
                    </a:schemeClr>
                  </a:solidFill>
                  <a:cs typeface="Arial" panose="020B0604020202020204" pitchFamily="34" charset="0"/>
                </a:rPr>
                <a:t>-UI Framework Windows Forms.</a:t>
              </a:r>
              <a:endParaRPr lang="en-US" altLang="ko-KR" dirty="0">
                <a:solidFill>
                  <a:schemeClr val="tx1">
                    <a:lumMod val="75000"/>
                    <a:lumOff val="25000"/>
                  </a:schemeClr>
                </a:solidFill>
                <a:cs typeface="Arial" panose="020B0604020202020204" pitchFamily="34" charset="0"/>
              </a:endParaRPr>
            </a:p>
            <a:p>
              <a:pPr algn="l"/>
              <a:r>
                <a:rPr lang="en-US" altLang="ko-KR" dirty="0">
                  <a:solidFill>
                    <a:schemeClr val="tx1">
                      <a:lumMod val="75000"/>
                      <a:lumOff val="25000"/>
                    </a:schemeClr>
                  </a:solidFill>
                  <a:cs typeface="Arial" panose="020B0604020202020204" pitchFamily="34" charset="0"/>
                </a:rPr>
                <a:t>-Công nghệ ADO.NET</a:t>
              </a:r>
              <a:endParaRPr lang="en-US" altLang="ko-KR" dirty="0">
                <a:solidFill>
                  <a:schemeClr val="tx1">
                    <a:lumMod val="75000"/>
                    <a:lumOff val="25000"/>
                  </a:schemeClr>
                </a:solidFill>
                <a:cs typeface="Arial" panose="020B0604020202020204" pitchFamily="34" charset="0"/>
              </a:endParaRPr>
            </a:p>
          </p:txBody>
        </p:sp>
        <p:sp>
          <p:nvSpPr>
            <p:cNvPr id="46" name="TextBox 19"/>
            <p:cNvSpPr txBox="1"/>
            <p:nvPr/>
          </p:nvSpPr>
          <p:spPr>
            <a:xfrm>
              <a:off x="3017859" y="4311315"/>
              <a:ext cx="1870812" cy="275590"/>
            </a:xfrm>
            <a:prstGeom prst="rect">
              <a:avLst/>
            </a:prstGeom>
            <a:noFill/>
          </p:spPr>
          <p:txBody>
            <a:bodyPr wrap="square" rtlCol="0" anchor="ctr">
              <a:spAutoFit/>
            </a:bodyPr>
            <a:p>
              <a:pPr algn="ctr"/>
              <a:endParaRPr lang="en-US" altLang="ko-KR" sz="1200" b="1" dirty="0">
                <a:solidFill>
                  <a:schemeClr val="tx1">
                    <a:lumMod val="75000"/>
                    <a:lumOff val="25000"/>
                  </a:schemeClr>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endParaRPr lang="en-US" altLang="ko-KR" dirty="0"/>
          </a:p>
        </p:txBody>
      </p:sp>
      <p:grpSp>
        <p:nvGrpSpPr>
          <p:cNvPr id="24" name="Group 23"/>
          <p:cNvGrpSpPr/>
          <p:nvPr/>
        </p:nvGrpSpPr>
        <p:grpSpPr>
          <a:xfrm>
            <a:off x="35404" y="1131868"/>
            <a:ext cx="9108441" cy="1210945"/>
            <a:chOff x="3021692" y="4272580"/>
            <a:chExt cx="9162333" cy="1210945"/>
          </a:xfrm>
        </p:grpSpPr>
        <p:sp>
          <p:nvSpPr>
            <p:cNvPr id="25" name="TextBox 24"/>
            <p:cNvSpPr txBox="1"/>
            <p:nvPr/>
          </p:nvSpPr>
          <p:spPr>
            <a:xfrm>
              <a:off x="3021692" y="4468795"/>
              <a:ext cx="2940199" cy="1014730"/>
            </a:xfrm>
            <a:prstGeom prst="rect">
              <a:avLst/>
            </a:prstGeom>
            <a:noFill/>
          </p:spPr>
          <p:txBody>
            <a:bodyPr wrap="square" rtlCol="0" anchor="ctr">
              <a:spAutoFit/>
            </a:bodyPr>
            <a:lstStyle/>
            <a:p>
              <a:pPr algn="l"/>
              <a:r>
                <a:rPr lang="en-US" altLang="ko-KR" sz="1200" dirty="0">
                  <a:solidFill>
                    <a:schemeClr val="tx1">
                      <a:lumMod val="75000"/>
                      <a:lumOff val="25000"/>
                    </a:schemeClr>
                  </a:solidFill>
                  <a:cs typeface="Arial" panose="020B0604020202020204" pitchFamily="34" charset="0"/>
                </a:rPr>
                <a:t>Đồ án được triển khai trên C# sử dụng mô hình kiến trúc 3 lớp (Three-Tier Architecture):</a:t>
              </a:r>
              <a:endParaRPr lang="en-US" altLang="ko-KR" sz="1200" dirty="0">
                <a:solidFill>
                  <a:schemeClr val="tx1">
                    <a:lumMod val="75000"/>
                    <a:lumOff val="25000"/>
                  </a:schemeClr>
                </a:solidFill>
                <a:cs typeface="Arial" panose="020B0604020202020204" pitchFamily="34" charset="0"/>
              </a:endParaRPr>
            </a:p>
            <a:p>
              <a:pPr algn="l"/>
              <a:r>
                <a:rPr lang="en-US" altLang="ko-KR" sz="1200" dirty="0">
                  <a:solidFill>
                    <a:schemeClr val="tx1">
                      <a:lumMod val="75000"/>
                      <a:lumOff val="25000"/>
                    </a:schemeClr>
                  </a:solidFill>
                  <a:cs typeface="Arial" panose="020B0604020202020204" pitchFamily="34" charset="0"/>
                </a:rPr>
                <a:t>-Lớp Data Access Layer: kết nối và truy xuất cơ sở dữ liệu.</a:t>
              </a:r>
              <a:endParaRPr lang="en-US" altLang="ko-KR" sz="1200" dirty="0">
                <a:solidFill>
                  <a:schemeClr val="tx1">
                    <a:lumMod val="75000"/>
                    <a:lumOff val="25000"/>
                  </a:schemeClr>
                </a:solidFill>
                <a:cs typeface="Arial" panose="020B0604020202020204" pitchFamily="34" charset="0"/>
              </a:endParaRPr>
            </a:p>
          </p:txBody>
        </p:sp>
        <p:sp>
          <p:nvSpPr>
            <p:cNvPr id="26" name="TextBox 25"/>
            <p:cNvSpPr txBox="1"/>
            <p:nvPr/>
          </p:nvSpPr>
          <p:spPr>
            <a:xfrm>
              <a:off x="6643444" y="4272580"/>
              <a:ext cx="1870812" cy="275590"/>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anose="020B0604020202020204" pitchFamily="34" charset="0"/>
                </a:rPr>
                <a:t>5.2.Mô hình</a:t>
              </a:r>
              <a:endParaRPr lang="en-US" altLang="ko-KR" sz="1200" b="1" dirty="0">
                <a:solidFill>
                  <a:schemeClr val="tx1">
                    <a:lumMod val="75000"/>
                    <a:lumOff val="25000"/>
                  </a:schemeClr>
                </a:solidFill>
                <a:cs typeface="Arial" panose="020B0604020202020204" pitchFamily="34" charset="0"/>
              </a:endParaRPr>
            </a:p>
          </p:txBody>
        </p:sp>
        <p:sp>
          <p:nvSpPr>
            <p:cNvPr id="40" name="TextBox 24"/>
            <p:cNvSpPr txBox="1"/>
            <p:nvPr/>
          </p:nvSpPr>
          <p:spPr>
            <a:xfrm>
              <a:off x="6064092" y="4548170"/>
              <a:ext cx="3060924" cy="829945"/>
            </a:xfrm>
            <a:prstGeom prst="rect">
              <a:avLst/>
            </a:prstGeom>
            <a:noFill/>
          </p:spPr>
          <p:txBody>
            <a:bodyPr wrap="square" rtlCol="0" anchor="ctr">
              <a:spAutoFit/>
            </a:bodyPr>
            <a:p>
              <a:pPr algn="l"/>
              <a:r>
                <a:rPr lang="en-US" altLang="ko-KR" sz="1200" dirty="0">
                  <a:solidFill>
                    <a:schemeClr val="tx1">
                      <a:lumMod val="75000"/>
                      <a:lumOff val="25000"/>
                    </a:schemeClr>
                  </a:solidFill>
                  <a:cs typeface="Arial" panose="020B0604020202020204" pitchFamily="34" charset="0"/>
                </a:rPr>
                <a:t>-Lớp Business Logic Layer: nhận yêu cầu từ lớp Presentation Layer và truy cập xuống lớp DataAccessLayer để lấy thông tin đưa lên Presentation Layer.</a:t>
              </a:r>
              <a:endParaRPr lang="en-US" altLang="ko-KR" sz="1200" dirty="0">
                <a:solidFill>
                  <a:schemeClr val="tx1">
                    <a:lumMod val="75000"/>
                    <a:lumOff val="25000"/>
                  </a:schemeClr>
                </a:solidFill>
                <a:cs typeface="Arial" panose="020B0604020202020204" pitchFamily="34" charset="0"/>
              </a:endParaRPr>
            </a:p>
          </p:txBody>
        </p:sp>
        <p:sp>
          <p:nvSpPr>
            <p:cNvPr id="47" name="TextBox 24"/>
            <p:cNvSpPr txBox="1"/>
            <p:nvPr/>
          </p:nvSpPr>
          <p:spPr>
            <a:xfrm>
              <a:off x="9397766" y="4560870"/>
              <a:ext cx="2786259" cy="460375"/>
            </a:xfrm>
            <a:prstGeom prst="rect">
              <a:avLst/>
            </a:prstGeom>
            <a:noFill/>
          </p:spPr>
          <p:txBody>
            <a:bodyPr wrap="square" rtlCol="0" anchor="ctr">
              <a:spAutoFit/>
            </a:bodyPr>
            <a:p>
              <a:pPr algn="l"/>
              <a:r>
                <a:rPr lang="en-US" altLang="ko-KR" sz="1200" dirty="0">
                  <a:solidFill>
                    <a:schemeClr val="tx1">
                      <a:lumMod val="75000"/>
                      <a:lumOff val="25000"/>
                    </a:schemeClr>
                  </a:solidFill>
                  <a:cs typeface="Arial" panose="020B0604020202020204" pitchFamily="34" charset="0"/>
                </a:rPr>
                <a:t>-Lớp Presentation Layer: hiển thị giao diện, tương tác với người dùng.</a:t>
              </a:r>
              <a:endParaRPr lang="en-US" altLang="ko-KR" sz="1200" dirty="0">
                <a:solidFill>
                  <a:schemeClr val="tx1">
                    <a:lumMod val="75000"/>
                    <a:lumOff val="25000"/>
                  </a:schemeClr>
                </a:solidFill>
                <a:cs typeface="Arial" panose="020B0604020202020204" pitchFamily="34" charset="0"/>
              </a:endParaRPr>
            </a:p>
          </p:txBody>
        </p:sp>
      </p:grpSp>
      <p:pic>
        <p:nvPicPr>
          <p:cNvPr id="35" name="Picture 8" descr="Text&#10;&#10;Description automatically generated"/>
          <p:cNvPicPr>
            <a:picLocks noChangeAspect="1"/>
          </p:cNvPicPr>
          <p:nvPr/>
        </p:nvPicPr>
        <p:blipFill>
          <a:blip r:embed="rId1"/>
          <a:stretch>
            <a:fillRect/>
          </a:stretch>
        </p:blipFill>
        <p:spPr>
          <a:xfrm>
            <a:off x="107950" y="2931795"/>
            <a:ext cx="2110740" cy="762000"/>
          </a:xfrm>
          <a:prstGeom prst="rect">
            <a:avLst/>
          </a:prstGeom>
        </p:spPr>
      </p:pic>
      <p:pic>
        <p:nvPicPr>
          <p:cNvPr id="41" name="Picture 10" descr="Graphical user interface, application&#10;&#10;Description automatically generated"/>
          <p:cNvPicPr>
            <a:picLocks noChangeAspect="1"/>
          </p:cNvPicPr>
          <p:nvPr/>
        </p:nvPicPr>
        <p:blipFill>
          <a:blip r:embed="rId2"/>
          <a:stretch>
            <a:fillRect/>
          </a:stretch>
        </p:blipFill>
        <p:spPr>
          <a:xfrm>
            <a:off x="3204210" y="2355850"/>
            <a:ext cx="2480310" cy="2598420"/>
          </a:xfrm>
          <a:prstGeom prst="rect">
            <a:avLst/>
          </a:prstGeom>
        </p:spPr>
      </p:pic>
      <p:pic>
        <p:nvPicPr>
          <p:cNvPr id="48" name="Picture 12"/>
          <p:cNvPicPr>
            <a:picLocks noChangeAspect="1"/>
          </p:cNvPicPr>
          <p:nvPr/>
        </p:nvPicPr>
        <p:blipFill>
          <a:blip r:embed="rId3"/>
          <a:stretch>
            <a:fillRect/>
          </a:stretch>
        </p:blipFill>
        <p:spPr>
          <a:xfrm>
            <a:off x="6588125" y="2068195"/>
            <a:ext cx="2225040" cy="2919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46" name="TextBox 19"/>
          <p:cNvSpPr txBox="1"/>
          <p:nvPr/>
        </p:nvSpPr>
        <p:spPr>
          <a:xfrm>
            <a:off x="439420" y="1431925"/>
            <a:ext cx="1859915" cy="275590"/>
          </a:xfrm>
          <a:prstGeom prst="rect">
            <a:avLst/>
          </a:prstGeom>
          <a:noFill/>
        </p:spPr>
        <p:txBody>
          <a:bodyPr wrap="square" rtlCol="0" anchor="ctr">
            <a:spAutoFit/>
          </a:bodyPr>
          <a:p>
            <a:pPr algn="ctr"/>
            <a:endParaRPr lang="en-US" altLang="ko-KR" sz="1200" b="1" dirty="0">
              <a:solidFill>
                <a:schemeClr val="tx1">
                  <a:lumMod val="75000"/>
                  <a:lumOff val="25000"/>
                </a:schemeClr>
              </a:solidFill>
              <a:cs typeface="Arial" panose="020B0604020202020204" pitchFamily="34" charset="0"/>
            </a:endParaRPr>
          </a:p>
        </p:txBody>
      </p:sp>
      <p:sp>
        <p:nvSpPr>
          <p:cNvPr id="4" name="Text Placeholder 2"/>
          <p:cNvSpPr>
            <a:spLocks noGrp="1"/>
          </p:cNvSpPr>
          <p:nvPr/>
        </p:nvSpPr>
        <p:spPr>
          <a:xfrm>
            <a:off x="35560" y="1143635"/>
            <a:ext cx="2528570"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5.3.1.Giao diện đăng nhập</a:t>
            </a:r>
            <a:endParaRPr lang="en-US" altLang="ko-KR" dirty="0">
              <a:sym typeface="+mn-ea"/>
            </a:endParaRPr>
          </a:p>
        </p:txBody>
      </p:sp>
      <p:pic>
        <p:nvPicPr>
          <p:cNvPr id="18" name="Picture 18" descr="Graphical user interface, application&#10;&#10;Description automatically generated"/>
          <p:cNvPicPr>
            <a:picLocks noChangeAspect="1"/>
          </p:cNvPicPr>
          <p:nvPr/>
        </p:nvPicPr>
        <p:blipFill>
          <a:blip r:embed="rId1"/>
          <a:stretch>
            <a:fillRect/>
          </a:stretch>
        </p:blipFill>
        <p:spPr>
          <a:xfrm>
            <a:off x="2413000" y="1096645"/>
            <a:ext cx="4921885" cy="3023235"/>
          </a:xfrm>
          <a:prstGeom prst="rect">
            <a:avLst/>
          </a:prstGeom>
        </p:spPr>
      </p:pic>
      <p:sp>
        <p:nvSpPr>
          <p:cNvPr id="100" name="Text Box 99"/>
          <p:cNvSpPr txBox="1"/>
          <p:nvPr/>
        </p:nvSpPr>
        <p:spPr>
          <a:xfrm>
            <a:off x="2032000" y="4516120"/>
            <a:ext cx="5662295" cy="291465"/>
          </a:xfrm>
          <a:prstGeom prst="rect">
            <a:avLst/>
          </a:prstGeom>
          <a:noFill/>
          <a:ln w="9525">
            <a:noFill/>
          </a:ln>
        </p:spPr>
        <p:txBody>
          <a:bodyPr wrap="square">
            <a:spAutoFit/>
          </a:bodyPr>
          <a:p>
            <a:pPr marL="228600" indent="-228600"/>
            <a:r>
              <a:rPr lang="en-US" sz="1300" b="0">
                <a:solidFill>
                  <a:srgbClr val="000000"/>
                </a:solidFill>
                <a:latin typeface="Calibri" panose="020F0502020204030204" charset="0"/>
                <a:cs typeface="Times New Roman" panose="02020603050405020304" charset="0"/>
              </a:rPr>
              <a:t>- </a:t>
            </a:r>
            <a:r>
              <a:rPr lang="en-US" sz="1300" b="0">
                <a:solidFill>
                  <a:srgbClr val="000000"/>
                </a:solidFill>
                <a:latin typeface="Times New Roman" panose="02020603050405020304" charset="0"/>
                <a:cs typeface="Calibri" panose="020F0502020204030204" charset="0"/>
              </a:rPr>
              <a:t>Chức năng đăng nhập: nhập tên đăng nhập và mật khẩu để tiến hành đăng nhập </a:t>
            </a:r>
            <a:endParaRPr lang="en-US"/>
          </a:p>
        </p:txBody>
      </p:sp>
      <p:sp>
        <p:nvSpPr>
          <p:cNvPr id="9" name="Text Box 8"/>
          <p:cNvSpPr txBox="1"/>
          <p:nvPr/>
        </p:nvSpPr>
        <p:spPr>
          <a:xfrm>
            <a:off x="1908175" y="4444365"/>
            <a:ext cx="5662295" cy="491490"/>
          </a:xfrm>
          <a:prstGeom prst="rect">
            <a:avLst/>
          </a:prstGeom>
          <a:noFill/>
          <a:ln w="9525">
            <a:noFill/>
          </a:ln>
        </p:spPr>
        <p:txBody>
          <a:bodyPr wrap="square">
            <a:spAutoFit/>
          </a:bodyPr>
          <a:p>
            <a:pPr marL="228600" indent="-228600" algn="ctr"/>
            <a:r>
              <a:rPr lang="en-US" sz="1300" b="0">
                <a:solidFill>
                  <a:srgbClr val="000000"/>
                </a:solidFill>
              </a:rPr>
              <a:t>-Khi người dùng nhập sai nội dung thì sẽ đưa ra thông báo và sẽ xóa tên đăng nhập và mật mã hiện tại.</a:t>
            </a:r>
            <a:endParaRPr lang="en-US" sz="1300" b="0">
              <a:solidFill>
                <a:srgbClr val="000000"/>
              </a:solidFill>
            </a:endParaRPr>
          </a:p>
        </p:txBody>
      </p:sp>
      <p:pic>
        <p:nvPicPr>
          <p:cNvPr id="17" name="Picture 17" descr="Graphical user interface, application&#10;&#10;Description automatically generated"/>
          <p:cNvPicPr>
            <a:picLocks noChangeAspect="1"/>
          </p:cNvPicPr>
          <p:nvPr/>
        </p:nvPicPr>
        <p:blipFill>
          <a:blip r:embed="rId2"/>
          <a:stretch>
            <a:fillRect/>
          </a:stretch>
        </p:blipFill>
        <p:spPr>
          <a:xfrm>
            <a:off x="2472055" y="1072515"/>
            <a:ext cx="4874260" cy="3071495"/>
          </a:xfrm>
          <a:prstGeom prst="rect">
            <a:avLst/>
          </a:prstGeom>
        </p:spPr>
      </p:pic>
      <p:pic>
        <p:nvPicPr>
          <p:cNvPr id="20" name="Picture 20" descr="Graphical user interface, text, application&#10;&#10;Description automatically generated"/>
          <p:cNvPicPr>
            <a:picLocks noChangeAspect="1"/>
          </p:cNvPicPr>
          <p:nvPr/>
        </p:nvPicPr>
        <p:blipFill>
          <a:blip r:embed="rId3"/>
          <a:stretch>
            <a:fillRect/>
          </a:stretch>
        </p:blipFill>
        <p:spPr>
          <a:xfrm>
            <a:off x="2484120" y="1067435"/>
            <a:ext cx="4850765" cy="3046730"/>
          </a:xfrm>
          <a:prstGeom prst="rect">
            <a:avLst/>
          </a:prstGeom>
        </p:spPr>
      </p:pic>
      <p:sp>
        <p:nvSpPr>
          <p:cNvPr id="22" name="Text Box 21"/>
          <p:cNvSpPr txBox="1"/>
          <p:nvPr/>
        </p:nvSpPr>
        <p:spPr>
          <a:xfrm>
            <a:off x="1741170" y="4416425"/>
            <a:ext cx="5662295" cy="291465"/>
          </a:xfrm>
          <a:prstGeom prst="rect">
            <a:avLst/>
          </a:prstGeom>
          <a:noFill/>
          <a:ln w="9525">
            <a:noFill/>
          </a:ln>
        </p:spPr>
        <p:txBody>
          <a:bodyPr wrap="square">
            <a:spAutoFit/>
          </a:bodyPr>
          <a:p>
            <a:pPr marL="228600" indent="-228600" algn="ctr"/>
            <a:r>
              <a:rPr lang="en-US" sz="1300" b="0">
                <a:solidFill>
                  <a:srgbClr val="000000"/>
                </a:solidFill>
              </a:rPr>
              <a:t>-Chức năng thoát: hệ thống đưa ra yêu cầu thoát hay không </a:t>
            </a:r>
            <a:endParaRPr lang="en-US" sz="1300" b="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500" fill="hold"/>
                                        <p:tgtEl>
                                          <p:spTgt spid="100"/>
                                        </p:tgtEl>
                                        <p:attrNameLst>
                                          <p:attrName>ppt_x</p:attrName>
                                        </p:attrNameLst>
                                      </p:cBhvr>
                                      <p:tavLst>
                                        <p:tav tm="0">
                                          <p:val>
                                            <p:strVal val="#ppt_x"/>
                                          </p:val>
                                        </p:tav>
                                        <p:tav tm="100000">
                                          <p:val>
                                            <p:strVal val="#ppt_x"/>
                                          </p:val>
                                        </p:tav>
                                      </p:tavLst>
                                    </p:anim>
                                    <p:anim calcmode="lin" valueType="num">
                                      <p:cBhvr additive="base">
                                        <p:cTn id="16"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xit" presetSubtype="10" fill="hold" grpId="2" nodeType="clickEffect">
                                  <p:stCondLst>
                                    <p:cond delay="0"/>
                                  </p:stCondLst>
                                  <p:childTnLst>
                                    <p:animEffect transition="out" filter="checkerboard(across)">
                                      <p:cBhvr>
                                        <p:cTn id="20" dur="500"/>
                                        <p:tgtEl>
                                          <p:spTgt spid="100"/>
                                        </p:tgtEl>
                                      </p:cBhvr>
                                    </p:animEffect>
                                    <p:set>
                                      <p:cBhvr>
                                        <p:cTn id="21" dur="1" fill="hold">
                                          <p:stCondLst>
                                            <p:cond delay="499"/>
                                          </p:stCondLst>
                                        </p:cTn>
                                        <p:tgtEl>
                                          <p:spTgt spid="100"/>
                                        </p:tgtEl>
                                        <p:attrNameLst>
                                          <p:attrName>style.visibility</p:attrName>
                                        </p:attrNameLst>
                                      </p:cBhvr>
                                      <p:to>
                                        <p:strVal val="hidden"/>
                                      </p:to>
                                    </p:set>
                                  </p:childTnLst>
                                </p:cTn>
                              </p:par>
                              <p:par>
                                <p:cTn id="22" presetID="5" presetClass="exit" presetSubtype="10" fill="hold" nodeType="withEffect">
                                  <p:stCondLst>
                                    <p:cond delay="0"/>
                                  </p:stCondLst>
                                  <p:childTnLst>
                                    <p:animEffect transition="out" filter="checkerboard(across)">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nodeType="clickEffect">
                                  <p:stCondLst>
                                    <p:cond delay="0"/>
                                  </p:stCondLst>
                                  <p:childTnLst>
                                    <p:animEffect transition="out" filter="checkerboard(across)">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5" presetClass="exit" presetSubtype="10" fill="hold" grpId="2" nodeType="withEffect">
                                  <p:stCondLst>
                                    <p:cond delay="0"/>
                                  </p:stCondLst>
                                  <p:childTnLst>
                                    <p:animEffect transition="out" filter="checkerboard(across)">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0" grpId="0"/>
      <p:bldP spid="4" grpId="1"/>
      <p:bldP spid="100" grpId="1"/>
      <p:bldP spid="9" grpId="0"/>
      <p:bldP spid="9" grpId="1"/>
      <p:bldP spid="100" grpId="2"/>
      <p:bldP spid="22" grpId="0"/>
      <p:bldP spid="22" grpId="1"/>
      <p:bldP spid="9"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4" name="Text Placeholder 2"/>
          <p:cNvSpPr>
            <a:spLocks noGrp="1"/>
          </p:cNvSpPr>
          <p:nvPr/>
        </p:nvSpPr>
        <p:spPr>
          <a:xfrm>
            <a:off x="35560" y="1143635"/>
            <a:ext cx="2528570"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5.3.2.Giao diện quản lý</a:t>
            </a:r>
            <a:endParaRPr lang="en-US" altLang="ko-KR" dirty="0">
              <a:sym typeface="+mn-ea"/>
            </a:endParaRPr>
          </a:p>
        </p:txBody>
      </p:sp>
      <p:sp>
        <p:nvSpPr>
          <p:cNvPr id="7" name="Text Placeholder 2"/>
          <p:cNvSpPr>
            <a:spLocks noGrp="1"/>
          </p:cNvSpPr>
          <p:nvPr/>
        </p:nvSpPr>
        <p:spPr>
          <a:xfrm>
            <a:off x="6012180" y="2499995"/>
            <a:ext cx="3073400"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en-US" altLang="ko-KR" dirty="0">
                <a:sym typeface="+mn-ea"/>
              </a:rPr>
              <a:t>-Khi tiến hành đăng nhập với vai trò admin</a:t>
            </a:r>
            <a:endParaRPr lang="en-US" altLang="ko-KR" dirty="0">
              <a:sym typeface="+mn-ea"/>
            </a:endParaRPr>
          </a:p>
          <a:p>
            <a:pPr algn="l"/>
            <a:r>
              <a:rPr lang="en-US" altLang="ko-KR" dirty="0">
                <a:sym typeface="+mn-ea"/>
              </a:rPr>
              <a:t>-Giao diện hiển thị thông tin của các giảng viên của các ngành</a:t>
            </a:r>
            <a:endParaRPr lang="en-US" altLang="ko-KR" dirty="0">
              <a:sym typeface="+mn-ea"/>
            </a:endParaRPr>
          </a:p>
          <a:p>
            <a:pPr algn="l"/>
            <a:r>
              <a:rPr lang="en-US" altLang="ko-KR" dirty="0">
                <a:sym typeface="+mn-ea"/>
              </a:rPr>
              <a:t>-Giao diện chứa các nút để truy cập đến: quản lý sinh viên, giảng viên, khoa, môn học, phòng học.</a:t>
            </a:r>
            <a:endParaRPr lang="en-US" altLang="ko-KR" dirty="0">
              <a:sym typeface="+mn-ea"/>
            </a:endParaRPr>
          </a:p>
        </p:txBody>
      </p:sp>
      <p:pic>
        <p:nvPicPr>
          <p:cNvPr id="8" name="Picture 21" descr="Graphical user interface&#10;&#10;Description automatically generated"/>
          <p:cNvPicPr>
            <a:picLocks noChangeAspect="1"/>
          </p:cNvPicPr>
          <p:nvPr/>
        </p:nvPicPr>
        <p:blipFill>
          <a:blip r:embed="rId1"/>
          <a:stretch>
            <a:fillRect/>
          </a:stretch>
        </p:blipFill>
        <p:spPr>
          <a:xfrm>
            <a:off x="395605" y="1635760"/>
            <a:ext cx="5297170" cy="3285490"/>
          </a:xfrm>
          <a:prstGeom prst="rect">
            <a:avLst/>
          </a:prstGeom>
        </p:spPr>
      </p:pic>
      <p:pic>
        <p:nvPicPr>
          <p:cNvPr id="24" name="Picture 24"/>
          <p:cNvPicPr>
            <a:picLocks noChangeAspect="1"/>
          </p:cNvPicPr>
          <p:nvPr/>
        </p:nvPicPr>
        <p:blipFill>
          <a:blip r:embed="rId2"/>
          <a:stretch>
            <a:fillRect/>
          </a:stretch>
        </p:blipFill>
        <p:spPr>
          <a:xfrm>
            <a:off x="395605" y="1609725"/>
            <a:ext cx="5297170" cy="3324860"/>
          </a:xfrm>
          <a:prstGeom prst="rect">
            <a:avLst/>
          </a:prstGeom>
        </p:spPr>
      </p:pic>
      <p:sp>
        <p:nvSpPr>
          <p:cNvPr id="13" name="Text Placeholder 2"/>
          <p:cNvSpPr>
            <a:spLocks noGrp="1"/>
          </p:cNvSpPr>
          <p:nvPr/>
        </p:nvSpPr>
        <p:spPr>
          <a:xfrm>
            <a:off x="6012180" y="2571750"/>
            <a:ext cx="3073400"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en-US" altLang="ko-KR" dirty="0">
                <a:sym typeface="+mn-ea"/>
              </a:rPr>
              <a:t>-Khi người quản lý ấn vào nút Quản lý sinh viên tại giao diện quản lý sẽ truy cập đến trang này:</a:t>
            </a:r>
            <a:endParaRPr lang="en-US" altLang="ko-KR" dirty="0">
              <a:sym typeface="+mn-ea"/>
            </a:endParaRPr>
          </a:p>
        </p:txBody>
      </p:sp>
      <p:sp>
        <p:nvSpPr>
          <p:cNvPr id="14" name="Text Placeholder 2"/>
          <p:cNvSpPr>
            <a:spLocks noGrp="1"/>
          </p:cNvSpPr>
          <p:nvPr/>
        </p:nvSpPr>
        <p:spPr>
          <a:xfrm>
            <a:off x="323850" y="1132205"/>
            <a:ext cx="2778760"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5.3.3.Giao diện quản lý sinh viên</a:t>
            </a:r>
            <a:endParaRPr lang="en-US" altLang="ko-KR"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2"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grpId="2"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xit" presetSubtype="10" fill="hold" grpId="3" nodeType="clickEffect">
                                  <p:stCondLst>
                                    <p:cond delay="0"/>
                                  </p:stCondLst>
                                  <p:childTnLst>
                                    <p:animEffect transition="out" filter="checkerboard(across)">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5" presetClass="exit" presetSubtype="10" fill="hold" nodeType="withEffect">
                                  <p:stCondLst>
                                    <p:cond delay="0"/>
                                  </p:stCondLst>
                                  <p:childTnLst>
                                    <p:animEffect transition="out" filter="checkerboard(across)">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5" presetClass="exit" presetSubtype="10" fill="hold" grpId="3" nodeType="withEffect">
                                  <p:stCondLst>
                                    <p:cond delay="0"/>
                                  </p:stCondLst>
                                  <p:childTnLst>
                                    <p:animEffect transition="out" filter="checkerboard(across)">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checkerboard(across)">
                                      <p:cBhvr>
                                        <p:cTn id="29" dur="500"/>
                                        <p:tgtEl>
                                          <p:spTgt spid="24"/>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heckerboard(across)">
                                      <p:cBhvr>
                                        <p:cTn id="32" dur="500"/>
                                        <p:tgtEl>
                                          <p:spTgt spid="14"/>
                                        </p:tgtEl>
                                      </p:cBhvr>
                                    </p:animEffect>
                                  </p:childTnLst>
                                </p:cTn>
                              </p:par>
                              <p:par>
                                <p:cTn id="33" presetID="5" presetClass="entr" presetSubtype="10" fill="hold" grpId="2"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heckerboard(across)">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7" grpId="1"/>
      <p:bldP spid="13" grpId="1"/>
      <p:bldP spid="7" grpId="2"/>
      <p:bldP spid="4" grpId="2"/>
      <p:bldP spid="7" grpId="3"/>
      <p:bldP spid="4" grpId="3"/>
      <p:bldP spid="14" grpId="0"/>
      <p:bldP spid="13"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131570"/>
            <a:ext cx="2778760"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5.3.3.Giao diện quản lý sinh viên</a:t>
            </a:r>
            <a:endParaRPr lang="en-US" altLang="ko-KR" dirty="0">
              <a:sym typeface="+mn-ea"/>
            </a:endParaRPr>
          </a:p>
        </p:txBody>
      </p:sp>
      <p:sp>
        <p:nvSpPr>
          <p:cNvPr id="100" name="Text Box 99"/>
          <p:cNvSpPr txBox="1"/>
          <p:nvPr/>
        </p:nvSpPr>
        <p:spPr>
          <a:xfrm>
            <a:off x="35560" y="1419860"/>
            <a:ext cx="3968115" cy="1091565"/>
          </a:xfrm>
          <a:prstGeom prst="rect">
            <a:avLst/>
          </a:prstGeom>
          <a:noFill/>
          <a:ln w="9525">
            <a:noFill/>
          </a:ln>
        </p:spPr>
        <p:txBody>
          <a:bodyPr wrap="square">
            <a:spAutoFit/>
          </a:bodyPr>
          <a:p>
            <a:pPr marL="228600" indent="-228600"/>
            <a:r>
              <a:rPr lang="en-US" sz="1300" b="0">
                <a:solidFill>
                  <a:srgbClr val="000000"/>
                </a:solidFill>
                <a:latin typeface="Calibri" panose="020F0502020204030204" charset="0"/>
                <a:cs typeface="Times New Roman" panose="02020603050405020304" charset="0"/>
              </a:rPr>
              <a:t>- </a:t>
            </a:r>
            <a:r>
              <a:rPr lang="en-US" sz="1300" b="0">
                <a:solidFill>
                  <a:srgbClr val="000000"/>
                </a:solidFill>
                <a:latin typeface="Times New Roman" panose="02020603050405020304" charset="0"/>
                <a:cs typeface="Calibri" panose="020F0502020204030204" charset="0"/>
              </a:rPr>
              <a:t>Tại đây ta có thể các chức năng sau:+ Nhập vào mã khoa để hiển thị danh sách sinh viên và tổng sinh viên thuộc khoa đó</a:t>
            </a:r>
            <a:endParaRPr lang="en-US" sz="1300" b="0">
              <a:solidFill>
                <a:srgbClr val="000000"/>
              </a:solidFill>
              <a:latin typeface="Times New Roman" panose="02020603050405020304" charset="0"/>
              <a:cs typeface="Calibri" panose="020F0502020204030204" charset="0"/>
            </a:endParaRPr>
          </a:p>
          <a:p>
            <a:pPr marL="228600" indent="-228600"/>
            <a:r>
              <a:rPr lang="en-US" sz="1300" b="0">
                <a:solidFill>
                  <a:srgbClr val="000000"/>
                </a:solidFill>
                <a:latin typeface="Times New Roman" panose="02020603050405020304" charset="0"/>
                <a:cs typeface="Calibri" panose="020F0502020204030204" charset="0"/>
              </a:rPr>
              <a:t>+ Nhập vào mã ngành để hiển thị danh sách sinh viên và tổng sinh viên thuộc ngành đó</a:t>
            </a:r>
            <a:endParaRPr lang="en-US" sz="1300" b="0">
              <a:solidFill>
                <a:srgbClr val="000000"/>
              </a:solidFill>
              <a:latin typeface="Times New Roman" panose="02020603050405020304" charset="0"/>
              <a:cs typeface="Calibri" panose="020F0502020204030204" charset="0"/>
            </a:endParaRPr>
          </a:p>
        </p:txBody>
      </p:sp>
      <p:pic>
        <p:nvPicPr>
          <p:cNvPr id="25" name="Picture 25"/>
          <p:cNvPicPr>
            <a:picLocks noChangeAspect="1"/>
          </p:cNvPicPr>
          <p:nvPr/>
        </p:nvPicPr>
        <p:blipFill>
          <a:blip r:embed="rId1"/>
          <a:stretch>
            <a:fillRect/>
          </a:stretch>
        </p:blipFill>
        <p:spPr>
          <a:xfrm>
            <a:off x="4254500" y="1420495"/>
            <a:ext cx="4765040" cy="3685540"/>
          </a:xfrm>
          <a:prstGeom prst="rect">
            <a:avLst/>
          </a:prstGeom>
        </p:spPr>
      </p:pic>
      <p:sp>
        <p:nvSpPr>
          <p:cNvPr id="9" name="Text Box 8"/>
          <p:cNvSpPr txBox="1"/>
          <p:nvPr/>
        </p:nvSpPr>
        <p:spPr>
          <a:xfrm>
            <a:off x="35560" y="2499995"/>
            <a:ext cx="4053205" cy="491490"/>
          </a:xfrm>
          <a:prstGeom prst="rect">
            <a:avLst/>
          </a:prstGeom>
          <a:noFill/>
          <a:ln w="9525">
            <a:noFill/>
          </a:ln>
        </p:spPr>
        <p:txBody>
          <a:bodyPr wrap="square">
            <a:spAutoFit/>
          </a:bodyPr>
          <a:p>
            <a:pPr marL="228600" indent="-228600"/>
            <a:r>
              <a:rPr lang="en-US" sz="1300" b="0">
                <a:solidFill>
                  <a:srgbClr val="000000"/>
                </a:solidFill>
              </a:rPr>
              <a:t>+ Giao diện chứa nút quản lý lớp – sinh viên để truy cập đến giao diện quản lý lớp – sinh viên</a:t>
            </a:r>
            <a:endParaRPr lang="en-US" sz="1300" b="0">
              <a:solidFill>
                <a:srgbClr val="000000"/>
              </a:solidFill>
            </a:endParaRPr>
          </a:p>
        </p:txBody>
      </p:sp>
      <p:pic>
        <p:nvPicPr>
          <p:cNvPr id="26" name="Picture 26"/>
          <p:cNvPicPr>
            <a:picLocks noChangeAspect="1"/>
          </p:cNvPicPr>
          <p:nvPr/>
        </p:nvPicPr>
        <p:blipFill>
          <a:blip r:embed="rId2"/>
          <a:srcRect b="41692"/>
          <a:stretch>
            <a:fillRect/>
          </a:stretch>
        </p:blipFill>
        <p:spPr>
          <a:xfrm>
            <a:off x="4260850" y="1467485"/>
            <a:ext cx="4752975" cy="363855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checkerboard(across)">
                                      <p:cBhvr>
                                        <p:cTn id="7" dur="500"/>
                                        <p:tgtEl>
                                          <p:spTgt spid="100"/>
                                        </p:tgtEl>
                                      </p:cBhvr>
                                    </p:animEffect>
                                  </p:childTnLst>
                                </p:cTn>
                              </p:par>
                              <p:par>
                                <p:cTn id="8" presetID="5"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heckerboard(across)">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grpId="1" nodeType="clickEffect">
                                  <p:stCondLst>
                                    <p:cond delay="0"/>
                                  </p:stCondLst>
                                  <p:childTnLst>
                                    <p:animEffect transition="out" filter="checkerboard(across)">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par>
                                <p:cTn id="16" presetID="5" presetClass="exit" presetSubtype="10" fill="hold" nodeType="withEffect">
                                  <p:stCondLst>
                                    <p:cond delay="0"/>
                                  </p:stCondLst>
                                  <p:childTnLst>
                                    <p:animEffect transition="out" filter="checkerboard(across)">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heckerboard(across)">
                                      <p:cBhvr>
                                        <p:cTn id="23" dur="500"/>
                                        <p:tgtEl>
                                          <p:spTgt spid="9"/>
                                        </p:tgtEl>
                                      </p:cBhvr>
                                    </p:animEffect>
                                  </p:childTnLst>
                                </p:cTn>
                              </p:par>
                              <p:par>
                                <p:cTn id="24" presetID="5" presetClass="entr" presetSubtype="1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checkerboard(across)">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131570"/>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5.3.4.Giao diện quản lý lớp, quản lý sinh viên</a:t>
            </a:r>
            <a:endParaRPr lang="en-US" altLang="ko-KR" dirty="0">
              <a:sym typeface="+mn-ea"/>
            </a:endParaRPr>
          </a:p>
        </p:txBody>
      </p:sp>
      <p:sp>
        <p:nvSpPr>
          <p:cNvPr id="100" name="Text Box 99"/>
          <p:cNvSpPr txBox="1"/>
          <p:nvPr/>
        </p:nvSpPr>
        <p:spPr>
          <a:xfrm>
            <a:off x="35560" y="1419860"/>
            <a:ext cx="3087370" cy="3291840"/>
          </a:xfrm>
          <a:prstGeom prst="rect">
            <a:avLst/>
          </a:prstGeom>
          <a:noFill/>
          <a:ln w="9525">
            <a:noFill/>
          </a:ln>
        </p:spPr>
        <p:txBody>
          <a:bodyPr wrap="square">
            <a:spAutoFit/>
          </a:bodyPr>
          <a:p>
            <a:pPr marL="228600" indent="-228600" algn="l"/>
            <a:r>
              <a:rPr lang="en-US" sz="1300" b="0">
                <a:solidFill>
                  <a:srgbClr val="000000"/>
                </a:solidFill>
              </a:rPr>
              <a:t>-Sau khi ấn vào nút Quản lý lớp – sinh viên của giao diện Quản lý sinh viên ta sẽ truy cập đến trang này:</a:t>
            </a:r>
            <a:endParaRPr lang="en-US" sz="1300" b="0">
              <a:solidFill>
                <a:srgbClr val="000000"/>
              </a:solidFill>
            </a:endParaRPr>
          </a:p>
          <a:p>
            <a:pPr marL="228600" indent="-228600" algn="l"/>
            <a:r>
              <a:rPr lang="en-US" sz="1300" b="0">
                <a:solidFill>
                  <a:srgbClr val="000000"/>
                </a:solidFill>
              </a:rPr>
              <a:t>-Giao diện sẽ hiển thị danh sách tất cả các lớp sinh viên thuộc các ngành.</a:t>
            </a:r>
            <a:endParaRPr lang="en-US" sz="1300" b="0">
              <a:solidFill>
                <a:srgbClr val="000000"/>
              </a:solidFill>
            </a:endParaRPr>
          </a:p>
          <a:p>
            <a:pPr marL="228600" indent="-228600" algn="l"/>
            <a:r>
              <a:rPr lang="en-US" sz="1300" b="0">
                <a:solidFill>
                  <a:srgbClr val="000000"/>
                </a:solidFill>
              </a:rPr>
              <a:t>-Giao diện sẽ có các chức năng sau:</a:t>
            </a:r>
            <a:endParaRPr lang="en-US" sz="1300" b="0">
              <a:solidFill>
                <a:srgbClr val="000000"/>
              </a:solidFill>
            </a:endParaRPr>
          </a:p>
          <a:p>
            <a:pPr marL="228600" indent="-228600" algn="l"/>
            <a:r>
              <a:rPr lang="en-US" sz="1300" b="0">
                <a:solidFill>
                  <a:srgbClr val="000000"/>
                </a:solidFill>
              </a:rPr>
              <a:t>+ Tìm kiếm sinh viên dựa vào mã lớp</a:t>
            </a:r>
            <a:endParaRPr lang="en-US" sz="1300" b="0">
              <a:solidFill>
                <a:srgbClr val="000000"/>
              </a:solidFill>
            </a:endParaRPr>
          </a:p>
          <a:p>
            <a:pPr marL="228600" indent="-228600" algn="l"/>
            <a:r>
              <a:rPr lang="en-US" sz="1300" b="0">
                <a:solidFill>
                  <a:srgbClr val="000000"/>
                </a:solidFill>
              </a:rPr>
              <a:t>+ Thêm một lớp mới vào cơ sở dữ liệu</a:t>
            </a:r>
            <a:endParaRPr lang="en-US" sz="1300" b="0">
              <a:solidFill>
                <a:srgbClr val="000000"/>
              </a:solidFill>
            </a:endParaRPr>
          </a:p>
          <a:p>
            <a:pPr marL="228600" indent="-228600" algn="l"/>
            <a:r>
              <a:rPr lang="en-US" sz="1300" b="0">
                <a:solidFill>
                  <a:srgbClr val="000000"/>
                </a:solidFill>
              </a:rPr>
              <a:t>+ Xóa lớp hiện tại</a:t>
            </a:r>
            <a:endParaRPr lang="en-US" sz="1300" b="0">
              <a:solidFill>
                <a:srgbClr val="000000"/>
              </a:solidFill>
            </a:endParaRPr>
          </a:p>
          <a:p>
            <a:pPr marL="228600" indent="-228600" algn="l"/>
            <a:r>
              <a:rPr lang="en-US" sz="1300" b="0">
                <a:solidFill>
                  <a:srgbClr val="000000"/>
                </a:solidFill>
              </a:rPr>
              <a:t>+ Tìm kiếm sinh viên dựa vào mã số </a:t>
            </a:r>
            <a:endParaRPr lang="en-US" sz="1300" b="0">
              <a:solidFill>
                <a:srgbClr val="000000"/>
              </a:solidFill>
            </a:endParaRPr>
          </a:p>
          <a:p>
            <a:pPr marL="228600" indent="-228600" algn="l"/>
            <a:r>
              <a:rPr lang="en-US" sz="1300" b="0">
                <a:solidFill>
                  <a:srgbClr val="000000"/>
                </a:solidFill>
              </a:rPr>
              <a:t>sinh viên</a:t>
            </a:r>
            <a:endParaRPr lang="en-US" sz="1300" b="0">
              <a:solidFill>
                <a:srgbClr val="000000"/>
              </a:solidFill>
            </a:endParaRPr>
          </a:p>
          <a:p>
            <a:pPr marL="228600" indent="-228600" algn="l"/>
            <a:r>
              <a:rPr lang="en-US" sz="1300" b="0">
                <a:solidFill>
                  <a:srgbClr val="000000"/>
                </a:solidFill>
              </a:rPr>
              <a:t>+ Thêm sinh viên </a:t>
            </a:r>
            <a:endParaRPr lang="en-US" sz="1300" b="0">
              <a:solidFill>
                <a:srgbClr val="000000"/>
              </a:solidFill>
            </a:endParaRPr>
          </a:p>
          <a:p>
            <a:pPr marL="228600" indent="-228600" algn="l"/>
            <a:r>
              <a:rPr lang="en-US" sz="1300" b="0">
                <a:solidFill>
                  <a:srgbClr val="000000"/>
                </a:solidFill>
              </a:rPr>
              <a:t>+ Cập nhật sinh viên</a:t>
            </a:r>
            <a:endParaRPr lang="en-US" sz="1300" b="0">
              <a:solidFill>
                <a:srgbClr val="000000"/>
              </a:solidFill>
            </a:endParaRPr>
          </a:p>
          <a:p>
            <a:pPr marL="228600" indent="-228600" algn="l"/>
            <a:r>
              <a:rPr lang="en-US" sz="1300" b="0">
                <a:solidFill>
                  <a:srgbClr val="000000"/>
                </a:solidFill>
              </a:rPr>
              <a:t>+ Xóa sinh viên: nhập mã số sinh viên cần xóa và click vào button xóa </a:t>
            </a:r>
            <a:endParaRPr lang="en-US" sz="1300" b="0">
              <a:solidFill>
                <a:srgbClr val="000000"/>
              </a:solidFill>
            </a:endParaRPr>
          </a:p>
          <a:p>
            <a:pPr marL="228600" indent="-228600" algn="l"/>
            <a:r>
              <a:rPr lang="en-US" sz="1300" b="0">
                <a:solidFill>
                  <a:srgbClr val="000000"/>
                </a:solidFill>
              </a:rPr>
              <a:t>trong quản lý sinh viên</a:t>
            </a:r>
            <a:endParaRPr lang="en-US" sz="1300" b="0">
              <a:solidFill>
                <a:srgbClr val="000000"/>
              </a:solidFill>
            </a:endParaRPr>
          </a:p>
        </p:txBody>
      </p:sp>
      <p:pic>
        <p:nvPicPr>
          <p:cNvPr id="27" name="Picture 27"/>
          <p:cNvPicPr>
            <a:picLocks noChangeAspect="1"/>
          </p:cNvPicPr>
          <p:nvPr/>
        </p:nvPicPr>
        <p:blipFill>
          <a:blip r:embed="rId1"/>
          <a:stretch>
            <a:fillRect/>
          </a:stretch>
        </p:blipFill>
        <p:spPr>
          <a:xfrm>
            <a:off x="3522980" y="1492250"/>
            <a:ext cx="5489575" cy="3605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checkerboard(across)">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100"/>
                                        </p:tgtEl>
                                      </p:cBhvr>
                                    </p:animEffect>
                                    <p:set>
                                      <p:cBhvr>
                                        <p:cTn id="12"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131570"/>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5.3.5.Giao diện quản lý giảng viên</a:t>
            </a:r>
            <a:endParaRPr lang="en-US" altLang="ko-KR" dirty="0">
              <a:sym typeface="+mn-ea"/>
            </a:endParaRPr>
          </a:p>
        </p:txBody>
      </p:sp>
      <p:sp>
        <p:nvSpPr>
          <p:cNvPr id="100" name="Text Box 99"/>
          <p:cNvSpPr txBox="1"/>
          <p:nvPr/>
        </p:nvSpPr>
        <p:spPr>
          <a:xfrm>
            <a:off x="35560" y="1419860"/>
            <a:ext cx="3758565" cy="3692525"/>
          </a:xfrm>
          <a:prstGeom prst="rect">
            <a:avLst/>
          </a:prstGeom>
          <a:noFill/>
          <a:ln w="9525">
            <a:noFill/>
          </a:ln>
        </p:spPr>
        <p:txBody>
          <a:bodyPr wrap="square">
            <a:spAutoFit/>
          </a:bodyPr>
          <a:p>
            <a:pPr marL="228600" indent="-228600" algn="l"/>
            <a:r>
              <a:rPr lang="en-US" sz="1300" b="0">
                <a:solidFill>
                  <a:srgbClr val="000000"/>
                </a:solidFill>
              </a:rPr>
              <a:t>-Sau khi click vào button quản lý giảng viên của </a:t>
            </a:r>
            <a:endParaRPr lang="en-US" sz="1300" b="0">
              <a:solidFill>
                <a:srgbClr val="000000"/>
              </a:solidFill>
            </a:endParaRPr>
          </a:p>
          <a:p>
            <a:pPr marL="228600" indent="-228600" algn="l"/>
            <a:r>
              <a:rPr lang="en-US" sz="1300" b="0">
                <a:solidFill>
                  <a:srgbClr val="000000"/>
                </a:solidFill>
              </a:rPr>
              <a:t>trang quản lý sẽ truy cập đến trang này</a:t>
            </a:r>
            <a:endParaRPr lang="en-US" sz="1300" b="0">
              <a:solidFill>
                <a:srgbClr val="000000"/>
              </a:solidFill>
            </a:endParaRPr>
          </a:p>
          <a:p>
            <a:pPr marL="228600" indent="-228600" algn="l"/>
            <a:r>
              <a:rPr lang="en-US" sz="1300" b="0">
                <a:solidFill>
                  <a:srgbClr val="000000"/>
                </a:solidFill>
              </a:rPr>
              <a:t>-Giao diện sẽ hiển thị ra toàn bộ thông tin của</a:t>
            </a:r>
            <a:endParaRPr lang="en-US" sz="1300" b="0">
              <a:solidFill>
                <a:srgbClr val="000000"/>
              </a:solidFill>
            </a:endParaRPr>
          </a:p>
          <a:p>
            <a:pPr marL="228600" indent="-228600" algn="l"/>
            <a:r>
              <a:rPr lang="en-US" sz="1300" b="0">
                <a:solidFill>
                  <a:srgbClr val="000000"/>
                </a:solidFill>
              </a:rPr>
              <a:t> giảng viên.</a:t>
            </a:r>
            <a:endParaRPr lang="en-US" sz="1300" b="0">
              <a:solidFill>
                <a:srgbClr val="000000"/>
              </a:solidFill>
            </a:endParaRPr>
          </a:p>
          <a:p>
            <a:pPr marL="228600" indent="-228600" algn="l"/>
            <a:r>
              <a:rPr lang="en-US" sz="1300" b="0">
                <a:solidFill>
                  <a:srgbClr val="000000"/>
                </a:solidFill>
              </a:rPr>
              <a:t>-Quản lý giảng viên có các chức năng:</a:t>
            </a:r>
            <a:endParaRPr lang="en-US" sz="1300" b="0">
              <a:solidFill>
                <a:srgbClr val="000000"/>
              </a:solidFill>
            </a:endParaRPr>
          </a:p>
          <a:p>
            <a:pPr marL="228600" indent="-228600" algn="l"/>
            <a:r>
              <a:rPr lang="en-US" sz="1300" b="0">
                <a:solidFill>
                  <a:srgbClr val="000000"/>
                </a:solidFill>
              </a:rPr>
              <a:t>+ Xem thông tin của 1 một giảng viên nào đó khi nhập vào mã giảng viên</a:t>
            </a:r>
            <a:endParaRPr lang="en-US" sz="1300" b="0">
              <a:solidFill>
                <a:srgbClr val="000000"/>
              </a:solidFill>
            </a:endParaRPr>
          </a:p>
          <a:p>
            <a:pPr marL="228600" indent="-228600" algn="l"/>
            <a:r>
              <a:rPr lang="en-US" sz="1300" b="0">
                <a:solidFill>
                  <a:srgbClr val="000000"/>
                </a:solidFill>
              </a:rPr>
              <a:t>	Nhập mã giảng viên và click vào nút tìm kiếm để thực hiện chức năng</a:t>
            </a:r>
            <a:endParaRPr lang="en-US" sz="1300" b="0">
              <a:solidFill>
                <a:srgbClr val="000000"/>
              </a:solidFill>
            </a:endParaRPr>
          </a:p>
          <a:p>
            <a:pPr marL="228600" indent="-228600" algn="l"/>
            <a:r>
              <a:rPr lang="en-US" sz="1300" b="0">
                <a:solidFill>
                  <a:srgbClr val="000000"/>
                </a:solidFill>
              </a:rPr>
              <a:t>+ Xóa giảng viên</a:t>
            </a:r>
            <a:endParaRPr lang="en-US" sz="1300" b="0">
              <a:solidFill>
                <a:srgbClr val="000000"/>
              </a:solidFill>
            </a:endParaRPr>
          </a:p>
          <a:p>
            <a:pPr marL="228600" indent="-228600" algn="l"/>
            <a:r>
              <a:rPr lang="en-US" sz="1300" b="0">
                <a:solidFill>
                  <a:srgbClr val="000000"/>
                </a:solidFill>
              </a:rPr>
              <a:t>	Nhập mã giảng viên và click vào nút xóa tài </a:t>
            </a:r>
            <a:endParaRPr lang="en-US" sz="1300" b="0">
              <a:solidFill>
                <a:srgbClr val="000000"/>
              </a:solidFill>
            </a:endParaRPr>
          </a:p>
          <a:p>
            <a:pPr marL="228600" indent="-228600" algn="l"/>
            <a:r>
              <a:rPr lang="en-US" sz="1300" b="0">
                <a:solidFill>
                  <a:srgbClr val="000000"/>
                </a:solidFill>
              </a:rPr>
              <a:t>khoản để thực hiện chức năng</a:t>
            </a:r>
            <a:endParaRPr lang="en-US" sz="1300" b="0">
              <a:solidFill>
                <a:srgbClr val="000000"/>
              </a:solidFill>
            </a:endParaRPr>
          </a:p>
          <a:p>
            <a:pPr marL="228600" indent="-228600" algn="l"/>
            <a:r>
              <a:rPr lang="en-US" sz="1300" b="0">
                <a:solidFill>
                  <a:srgbClr val="000000"/>
                </a:solidFill>
              </a:rPr>
              <a:t>+ Thêm giảng viên</a:t>
            </a:r>
            <a:endParaRPr lang="en-US" sz="1300" b="0">
              <a:solidFill>
                <a:srgbClr val="000000"/>
              </a:solidFill>
            </a:endParaRPr>
          </a:p>
          <a:p>
            <a:pPr marL="228600" indent="-228600" algn="l"/>
            <a:r>
              <a:rPr lang="en-US" sz="1300" b="0">
                <a:solidFill>
                  <a:srgbClr val="000000"/>
                </a:solidFill>
              </a:rPr>
              <a:t>	Nhập các thông tin như tên đăng nhập, mật</a:t>
            </a:r>
            <a:endParaRPr lang="en-US" sz="1300" b="0">
              <a:solidFill>
                <a:srgbClr val="000000"/>
              </a:solidFill>
            </a:endParaRPr>
          </a:p>
          <a:p>
            <a:pPr marL="228600" indent="-228600" algn="l"/>
            <a:r>
              <a:rPr lang="en-US" sz="1300" b="0">
                <a:solidFill>
                  <a:srgbClr val="000000"/>
                </a:solidFill>
              </a:rPr>
              <a:t> khẩu, họ tên và khoa. Click vào button thêm để thực hiện yêu cầu</a:t>
            </a:r>
            <a:endParaRPr lang="en-US" sz="1300" b="0">
              <a:solidFill>
                <a:srgbClr val="000000"/>
              </a:solidFill>
            </a:endParaRPr>
          </a:p>
          <a:p>
            <a:pPr marL="228600" indent="-228600" algn="l"/>
            <a:endParaRPr lang="en-US" sz="1300" b="0">
              <a:solidFill>
                <a:srgbClr val="000000"/>
              </a:solidFill>
            </a:endParaRPr>
          </a:p>
          <a:p>
            <a:pPr marL="228600" indent="-228600" algn="l"/>
            <a:endParaRPr lang="en-US" sz="1300" b="0">
              <a:solidFill>
                <a:srgbClr val="000000"/>
              </a:solidFill>
            </a:endParaRPr>
          </a:p>
        </p:txBody>
      </p:sp>
      <p:pic>
        <p:nvPicPr>
          <p:cNvPr id="43" name="Picture 43"/>
          <p:cNvPicPr>
            <a:picLocks noChangeAspect="1"/>
          </p:cNvPicPr>
          <p:nvPr/>
        </p:nvPicPr>
        <p:blipFill>
          <a:blip r:embed="rId1"/>
          <a:stretch>
            <a:fillRect/>
          </a:stretch>
        </p:blipFill>
        <p:spPr>
          <a:xfrm>
            <a:off x="3980815" y="1466215"/>
            <a:ext cx="5026660" cy="3634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checkerboard(across)">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100"/>
                                        </p:tgtEl>
                                      </p:cBhvr>
                                    </p:animEffect>
                                    <p:set>
                                      <p:cBhvr>
                                        <p:cTn id="12"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059815"/>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5.3.6.Giao diện quản lý khoa</a:t>
            </a:r>
            <a:endParaRPr lang="en-US" altLang="ko-KR" dirty="0">
              <a:sym typeface="+mn-ea"/>
            </a:endParaRPr>
          </a:p>
        </p:txBody>
      </p:sp>
      <p:sp>
        <p:nvSpPr>
          <p:cNvPr id="100" name="Text Box 99"/>
          <p:cNvSpPr txBox="1"/>
          <p:nvPr/>
        </p:nvSpPr>
        <p:spPr>
          <a:xfrm>
            <a:off x="35560" y="1275715"/>
            <a:ext cx="3758565" cy="4130675"/>
          </a:xfrm>
          <a:prstGeom prst="rect">
            <a:avLst/>
          </a:prstGeom>
          <a:noFill/>
          <a:ln w="9525">
            <a:noFill/>
          </a:ln>
        </p:spPr>
        <p:txBody>
          <a:bodyPr wrap="square">
            <a:spAutoFit/>
          </a:bodyPr>
          <a:p>
            <a:pPr marL="228600" indent="-228600" algn="l"/>
            <a:r>
              <a:rPr lang="en-US" sz="1250" b="0">
                <a:solidFill>
                  <a:srgbClr val="000000"/>
                </a:solidFill>
              </a:rPr>
              <a:t>Sau khi click vào button quản lý khoa tại giao </a:t>
            </a:r>
            <a:endParaRPr lang="en-US" sz="1250" b="0">
              <a:solidFill>
                <a:srgbClr val="000000"/>
              </a:solidFill>
            </a:endParaRPr>
          </a:p>
          <a:p>
            <a:pPr marL="228600" indent="-228600" algn="l"/>
            <a:r>
              <a:rPr lang="en-US" sz="1250" b="0">
                <a:solidFill>
                  <a:srgbClr val="000000"/>
                </a:solidFill>
              </a:rPr>
              <a:t>diện quản lý. Ta sẽ truy cập đến trang này</a:t>
            </a:r>
            <a:endParaRPr lang="en-US" sz="1250" b="0">
              <a:solidFill>
                <a:srgbClr val="000000"/>
              </a:solidFill>
            </a:endParaRPr>
          </a:p>
          <a:p>
            <a:pPr marL="228600" indent="-228600" algn="l"/>
            <a:r>
              <a:rPr lang="en-US" sz="1250" b="0">
                <a:solidFill>
                  <a:srgbClr val="000000"/>
                </a:solidFill>
              </a:rPr>
              <a:t>-Giao diện này có chức năng: tìm kiếm, thêm </a:t>
            </a:r>
            <a:endParaRPr lang="en-US" sz="1250" b="0">
              <a:solidFill>
                <a:srgbClr val="000000"/>
              </a:solidFill>
            </a:endParaRPr>
          </a:p>
          <a:p>
            <a:pPr marL="228600" indent="-228600" algn="l"/>
            <a:r>
              <a:rPr lang="en-US" sz="1250" b="0">
                <a:solidFill>
                  <a:srgbClr val="000000"/>
                </a:solidFill>
              </a:rPr>
              <a:t>xóa một khoa hoặc một ngành</a:t>
            </a:r>
            <a:endParaRPr lang="en-US" sz="1250" b="0">
              <a:solidFill>
                <a:srgbClr val="000000"/>
              </a:solidFill>
            </a:endParaRPr>
          </a:p>
          <a:p>
            <a:pPr marL="228600" indent="-228600" algn="l"/>
            <a:r>
              <a:rPr lang="en-US" sz="1250" b="0">
                <a:solidFill>
                  <a:srgbClr val="000000"/>
                </a:solidFill>
              </a:rPr>
              <a:t>-Chức năng tìm kiếm khoa: nhập mã khóa và </a:t>
            </a:r>
            <a:endParaRPr lang="en-US" sz="1250" b="0">
              <a:solidFill>
                <a:srgbClr val="000000"/>
              </a:solidFill>
            </a:endParaRPr>
          </a:p>
          <a:p>
            <a:pPr marL="228600" indent="-228600" algn="l"/>
            <a:r>
              <a:rPr lang="en-US" sz="1250" b="0">
                <a:solidFill>
                  <a:srgbClr val="000000"/>
                </a:solidFill>
              </a:rPr>
              <a:t>click vào button tìm kiếm để thực hiện chức</a:t>
            </a:r>
            <a:endParaRPr lang="en-US" sz="1250" b="0">
              <a:solidFill>
                <a:srgbClr val="000000"/>
              </a:solidFill>
            </a:endParaRPr>
          </a:p>
          <a:p>
            <a:pPr marL="228600" indent="-228600" algn="l"/>
            <a:r>
              <a:rPr lang="en-US" sz="1250" b="0">
                <a:solidFill>
                  <a:srgbClr val="000000"/>
                </a:solidFill>
              </a:rPr>
              <a:t> năng</a:t>
            </a:r>
            <a:endParaRPr lang="en-US" sz="1250" b="0">
              <a:solidFill>
                <a:srgbClr val="000000"/>
              </a:solidFill>
            </a:endParaRPr>
          </a:p>
          <a:p>
            <a:pPr marL="228600" indent="-228600" algn="l"/>
            <a:r>
              <a:rPr lang="en-US" sz="1250" b="0">
                <a:solidFill>
                  <a:srgbClr val="000000"/>
                </a:solidFill>
              </a:rPr>
              <a:t>-Chức năng thêm khoa: nhập thông tin mã khoa, tên khoa. Sau đó click vào button Thêm để </a:t>
            </a:r>
            <a:endParaRPr lang="en-US" sz="1250" b="0">
              <a:solidFill>
                <a:srgbClr val="000000"/>
              </a:solidFill>
            </a:endParaRPr>
          </a:p>
          <a:p>
            <a:pPr marL="228600" indent="-228600" algn="l"/>
            <a:r>
              <a:rPr lang="en-US" sz="1250" b="0">
                <a:solidFill>
                  <a:srgbClr val="000000"/>
                </a:solidFill>
              </a:rPr>
              <a:t>thực hiện chức năng.</a:t>
            </a:r>
            <a:endParaRPr lang="en-US" sz="1250" b="0">
              <a:solidFill>
                <a:srgbClr val="000000"/>
              </a:solidFill>
            </a:endParaRPr>
          </a:p>
          <a:p>
            <a:pPr marL="228600" indent="-228600" algn="l"/>
            <a:r>
              <a:rPr lang="en-US" sz="1250" b="0">
                <a:solidFill>
                  <a:srgbClr val="000000"/>
                </a:solidFill>
              </a:rPr>
              <a:t>-Chức năng xóa khoa: nhập mã khoa cần xóa. </a:t>
            </a:r>
            <a:endParaRPr lang="en-US" sz="1250" b="0">
              <a:solidFill>
                <a:srgbClr val="000000"/>
              </a:solidFill>
            </a:endParaRPr>
          </a:p>
          <a:p>
            <a:pPr marL="228600" indent="-228600" algn="l"/>
            <a:r>
              <a:rPr lang="en-US" sz="1250" b="0">
                <a:solidFill>
                  <a:srgbClr val="000000"/>
                </a:solidFill>
              </a:rPr>
              <a:t>Click vào button xóa để thực hiện chức năng</a:t>
            </a:r>
            <a:endParaRPr lang="en-US" sz="1250" b="0">
              <a:solidFill>
                <a:srgbClr val="000000"/>
              </a:solidFill>
            </a:endParaRPr>
          </a:p>
          <a:p>
            <a:pPr marL="228600" indent="-228600" algn="l"/>
            <a:r>
              <a:rPr lang="en-US" sz="1250" b="0">
                <a:solidFill>
                  <a:srgbClr val="000000"/>
                </a:solidFill>
              </a:rPr>
              <a:t>-Chức năng tìm kiếm ngành: nhập vào mã </a:t>
            </a:r>
            <a:endParaRPr lang="en-US" sz="1250" b="0">
              <a:solidFill>
                <a:srgbClr val="000000"/>
              </a:solidFill>
            </a:endParaRPr>
          </a:p>
          <a:p>
            <a:pPr marL="228600" indent="-228600" algn="l"/>
            <a:r>
              <a:rPr lang="en-US" sz="1250" b="0">
                <a:solidFill>
                  <a:srgbClr val="000000"/>
                </a:solidFill>
              </a:rPr>
              <a:t>ngành. Click vào button tìm kiếm để thực hiện</a:t>
            </a:r>
            <a:endParaRPr lang="en-US" sz="1250" b="0">
              <a:solidFill>
                <a:srgbClr val="000000"/>
              </a:solidFill>
            </a:endParaRPr>
          </a:p>
          <a:p>
            <a:pPr marL="228600" indent="-228600" algn="l"/>
            <a:r>
              <a:rPr lang="en-US" sz="1250" b="0">
                <a:solidFill>
                  <a:srgbClr val="000000"/>
                </a:solidFill>
              </a:rPr>
              <a:t> chức năng</a:t>
            </a:r>
            <a:endParaRPr lang="en-US" sz="1250" b="0">
              <a:solidFill>
                <a:srgbClr val="000000"/>
              </a:solidFill>
            </a:endParaRPr>
          </a:p>
          <a:p>
            <a:pPr marL="228600" indent="-228600" algn="l"/>
            <a:r>
              <a:rPr lang="en-US" sz="1250" b="0">
                <a:solidFill>
                  <a:srgbClr val="000000"/>
                </a:solidFill>
              </a:rPr>
              <a:t>-Chức năng thêm ngành: nhập thông tin mã </a:t>
            </a:r>
            <a:endParaRPr lang="en-US" sz="1250" b="0">
              <a:solidFill>
                <a:srgbClr val="000000"/>
              </a:solidFill>
            </a:endParaRPr>
          </a:p>
          <a:p>
            <a:pPr marL="228600" indent="-228600" algn="l"/>
            <a:r>
              <a:rPr lang="en-US" sz="1250" b="0">
                <a:solidFill>
                  <a:srgbClr val="000000"/>
                </a:solidFill>
              </a:rPr>
              <a:t>ngành, tên ngành, mã khoa. Click vào button </a:t>
            </a:r>
            <a:endParaRPr lang="en-US" sz="1250" b="0">
              <a:solidFill>
                <a:srgbClr val="000000"/>
              </a:solidFill>
            </a:endParaRPr>
          </a:p>
          <a:p>
            <a:pPr marL="228600" indent="-228600" algn="l"/>
            <a:r>
              <a:rPr lang="en-US" sz="1250" b="0">
                <a:solidFill>
                  <a:srgbClr val="000000"/>
                </a:solidFill>
              </a:rPr>
              <a:t>Thêm để thực hiện chức năng</a:t>
            </a:r>
            <a:endParaRPr lang="en-US" sz="1250" b="0">
              <a:solidFill>
                <a:srgbClr val="000000"/>
              </a:solidFill>
            </a:endParaRPr>
          </a:p>
          <a:p>
            <a:pPr marL="228600" indent="-228600" algn="l"/>
            <a:r>
              <a:rPr lang="en-US" sz="1250" b="0">
                <a:solidFill>
                  <a:srgbClr val="000000"/>
                </a:solidFill>
              </a:rPr>
              <a:t>-Chức năng xóa ngành: nhập vào mã ngành.</a:t>
            </a:r>
            <a:endParaRPr lang="en-US" sz="1250" b="0">
              <a:solidFill>
                <a:srgbClr val="000000"/>
              </a:solidFill>
            </a:endParaRPr>
          </a:p>
          <a:p>
            <a:pPr marL="228600" indent="-228600" algn="l"/>
            <a:r>
              <a:rPr lang="en-US" sz="1250" b="0">
                <a:solidFill>
                  <a:srgbClr val="000000"/>
                </a:solidFill>
              </a:rPr>
              <a:t> Click vào buuton Xóa để thực hiện chức năng</a:t>
            </a:r>
            <a:endParaRPr lang="en-US" sz="1250" b="0">
              <a:solidFill>
                <a:srgbClr val="000000"/>
              </a:solidFill>
            </a:endParaRPr>
          </a:p>
          <a:p>
            <a:pPr marL="228600" indent="-228600" algn="l"/>
            <a:endParaRPr lang="en-US" sz="1250" b="0">
              <a:solidFill>
                <a:srgbClr val="000000"/>
              </a:solidFill>
            </a:endParaRPr>
          </a:p>
        </p:txBody>
      </p:sp>
      <p:pic>
        <p:nvPicPr>
          <p:cNvPr id="48" name="Picture 48" descr="Graphical user interface, application&#10;&#10;Description automatically generated"/>
          <p:cNvPicPr>
            <a:picLocks noChangeAspect="1"/>
          </p:cNvPicPr>
          <p:nvPr/>
        </p:nvPicPr>
        <p:blipFill>
          <a:blip r:embed="rId1"/>
          <a:stretch>
            <a:fillRect/>
          </a:stretch>
        </p:blipFill>
        <p:spPr>
          <a:xfrm>
            <a:off x="3886200" y="1477010"/>
            <a:ext cx="5121275" cy="3560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checkerboard(across)">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100"/>
                                        </p:tgtEl>
                                      </p:cBhvr>
                                    </p:animEffect>
                                    <p:set>
                                      <p:cBhvr>
                                        <p:cTn id="12"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Welcome!!</a:t>
            </a:r>
            <a:endParaRPr lang="ko-KR" altLang="en-US" dirty="0"/>
          </a:p>
        </p:txBody>
      </p:sp>
      <p:sp>
        <p:nvSpPr>
          <p:cNvPr id="4" name="Rounded Rectangle 27"/>
          <p:cNvSpPr/>
          <p:nvPr/>
        </p:nvSpPr>
        <p:spPr>
          <a:xfrm>
            <a:off x="4241667" y="1589480"/>
            <a:ext cx="660663" cy="5074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5" name="TextBox 4"/>
          <p:cNvSpPr txBox="1"/>
          <p:nvPr/>
        </p:nvSpPr>
        <p:spPr>
          <a:xfrm>
            <a:off x="3365182" y="3212516"/>
            <a:ext cx="2413489" cy="460375"/>
          </a:xfrm>
          <a:prstGeom prst="rect">
            <a:avLst/>
          </a:prstGeom>
          <a:noFill/>
        </p:spPr>
        <p:txBody>
          <a:bodyPr wrap="square" rtlCol="0" anchor="ctr">
            <a:spAutoFit/>
          </a:bodyPr>
          <a:lstStyle/>
          <a:p>
            <a:pPr algn="ctr">
              <a:spcBef>
                <a:spcPts val="0"/>
              </a:spcBef>
              <a:defRPr/>
            </a:pPr>
            <a:r>
              <a:rPr lang="en-US" altLang="ko-KR" sz="1200" dirty="0">
                <a:sym typeface="+mn-ea"/>
              </a:rPr>
              <a:t>QUẢN LÝ ĐĂNG KÝ HỌC </a:t>
            </a:r>
            <a:endParaRPr lang="en-US" altLang="ko-KR" sz="1200" dirty="0">
              <a:sym typeface="+mn-ea"/>
            </a:endParaRPr>
          </a:p>
          <a:p>
            <a:pPr algn="ctr">
              <a:spcBef>
                <a:spcPts val="0"/>
              </a:spcBef>
              <a:defRPr/>
            </a:pPr>
            <a:r>
              <a:rPr lang="en-US" altLang="ko-KR" sz="1200" dirty="0">
                <a:sym typeface="+mn-ea"/>
              </a:rPr>
              <a:t>PHẦN CỦA SINH VIÊN</a:t>
            </a:r>
            <a:endParaRPr lang="en-US" altLang="ko-KR" sz="1200" dirty="0">
              <a:solidFill>
                <a:schemeClr val="tx1">
                  <a:lumMod val="75000"/>
                  <a:lumOff val="25000"/>
                </a:schemeClr>
              </a:solidFill>
              <a:cs typeface="Arial" panose="020B0604020202020204" pitchFamily="34" charset="0"/>
            </a:endParaRPr>
          </a:p>
        </p:txBody>
      </p:sp>
      <p:sp>
        <p:nvSpPr>
          <p:cNvPr id="6" name="Text Placeholder 5"/>
          <p:cNvSpPr/>
          <p:nvPr>
            <p:ph type="body" sz="quarter" idx="11"/>
          </p:nvPr>
        </p:nvSpPr>
        <p:spPr/>
        <p:txBody>
          <a:bodyPr/>
          <a:p>
            <a:r>
              <a:rPr lang="en-US"/>
              <a:t>Nhóm 11</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059815"/>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5.3.7.Giao diện quản lý môn học</a:t>
            </a:r>
            <a:endParaRPr lang="en-US" altLang="ko-KR" dirty="0">
              <a:sym typeface="+mn-ea"/>
            </a:endParaRPr>
          </a:p>
        </p:txBody>
      </p:sp>
      <p:sp>
        <p:nvSpPr>
          <p:cNvPr id="100" name="Text Box 99"/>
          <p:cNvSpPr txBox="1"/>
          <p:nvPr/>
        </p:nvSpPr>
        <p:spPr>
          <a:xfrm>
            <a:off x="35560" y="1275715"/>
            <a:ext cx="3758565" cy="3491865"/>
          </a:xfrm>
          <a:prstGeom prst="rect">
            <a:avLst/>
          </a:prstGeom>
          <a:noFill/>
          <a:ln w="9525">
            <a:noFill/>
          </a:ln>
        </p:spPr>
        <p:txBody>
          <a:bodyPr wrap="square">
            <a:spAutoFit/>
          </a:bodyPr>
          <a:p>
            <a:pPr marL="228600" indent="-228600" algn="l"/>
            <a:r>
              <a:rPr lang="en-US" sz="1300" b="0">
                <a:solidFill>
                  <a:srgbClr val="000000"/>
                </a:solidFill>
              </a:rPr>
              <a:t>-Sau khi click vào quản lý môn học tại trang </a:t>
            </a:r>
            <a:endParaRPr lang="en-US" sz="1300" b="0">
              <a:solidFill>
                <a:srgbClr val="000000"/>
              </a:solidFill>
            </a:endParaRPr>
          </a:p>
          <a:p>
            <a:pPr marL="228600" indent="-228600" algn="l"/>
            <a:r>
              <a:rPr lang="en-US" sz="1300" b="0">
                <a:solidFill>
                  <a:srgbClr val="000000"/>
                </a:solidFill>
              </a:rPr>
              <a:t>quản lý sẽ truy cập tới giao diện này.</a:t>
            </a:r>
            <a:endParaRPr lang="en-US" sz="1300" b="0">
              <a:solidFill>
                <a:srgbClr val="000000"/>
              </a:solidFill>
            </a:endParaRPr>
          </a:p>
          <a:p>
            <a:pPr marL="228600" indent="-228600" algn="l"/>
            <a:r>
              <a:rPr lang="en-US" sz="1300" b="0">
                <a:solidFill>
                  <a:srgbClr val="000000"/>
                </a:solidFill>
              </a:rPr>
              <a:t>-Giao diện sẽ hiển thị tất cả các môn học đào </a:t>
            </a:r>
            <a:endParaRPr lang="en-US" sz="1300" b="0">
              <a:solidFill>
                <a:srgbClr val="000000"/>
              </a:solidFill>
            </a:endParaRPr>
          </a:p>
          <a:p>
            <a:pPr marL="228600" indent="-228600" algn="l"/>
            <a:r>
              <a:rPr lang="en-US" sz="1300" b="0">
                <a:solidFill>
                  <a:srgbClr val="000000"/>
                </a:solidFill>
              </a:rPr>
              <a:t>tạo</a:t>
            </a:r>
            <a:endParaRPr lang="en-US" sz="1300" b="0">
              <a:solidFill>
                <a:srgbClr val="000000"/>
              </a:solidFill>
            </a:endParaRPr>
          </a:p>
          <a:p>
            <a:pPr marL="228600" indent="-228600" algn="l"/>
            <a:r>
              <a:rPr lang="en-US" sz="1300" b="0">
                <a:solidFill>
                  <a:srgbClr val="000000"/>
                </a:solidFill>
              </a:rPr>
              <a:t> của các ngành</a:t>
            </a:r>
            <a:endParaRPr lang="en-US" sz="1300" b="0">
              <a:solidFill>
                <a:srgbClr val="000000"/>
              </a:solidFill>
            </a:endParaRPr>
          </a:p>
          <a:p>
            <a:pPr marL="228600" indent="-228600" algn="l"/>
            <a:r>
              <a:rPr lang="en-US" sz="1300" b="0">
                <a:solidFill>
                  <a:srgbClr val="000000"/>
                </a:solidFill>
              </a:rPr>
              <a:t>-Giao diện có các chức năng về quản lý môn </a:t>
            </a:r>
            <a:endParaRPr lang="en-US" sz="1300" b="0">
              <a:solidFill>
                <a:srgbClr val="000000"/>
              </a:solidFill>
            </a:endParaRPr>
          </a:p>
          <a:p>
            <a:pPr marL="228600" indent="-228600" algn="l"/>
            <a:r>
              <a:rPr lang="en-US" sz="1300" b="0">
                <a:solidFill>
                  <a:srgbClr val="000000"/>
                </a:solidFill>
              </a:rPr>
              <a:t>học: bao gồm tìm kiếm, xóa, thêm một môn học.</a:t>
            </a:r>
            <a:endParaRPr lang="en-US" sz="1300" b="0">
              <a:solidFill>
                <a:srgbClr val="000000"/>
              </a:solidFill>
            </a:endParaRPr>
          </a:p>
          <a:p>
            <a:pPr marL="228600" indent="-228600" algn="l"/>
            <a:r>
              <a:rPr lang="en-US" sz="1300" b="0">
                <a:solidFill>
                  <a:srgbClr val="000000"/>
                </a:solidFill>
              </a:rPr>
              <a:t>+ Chức năng tìm kiếm: nhập vào mã môn học </a:t>
            </a:r>
            <a:endParaRPr lang="en-US" sz="1300" b="0">
              <a:solidFill>
                <a:srgbClr val="000000"/>
              </a:solidFill>
            </a:endParaRPr>
          </a:p>
          <a:p>
            <a:pPr marL="228600" indent="-228600" algn="l"/>
            <a:r>
              <a:rPr lang="en-US" sz="1300" b="0">
                <a:solidFill>
                  <a:srgbClr val="000000"/>
                </a:solidFill>
              </a:rPr>
              <a:t>và</a:t>
            </a:r>
            <a:endParaRPr lang="en-US" sz="1300" b="0">
              <a:solidFill>
                <a:srgbClr val="000000"/>
              </a:solidFill>
            </a:endParaRPr>
          </a:p>
          <a:p>
            <a:pPr marL="228600" indent="-228600" algn="l"/>
            <a:r>
              <a:rPr lang="en-US" sz="1300" b="0">
                <a:solidFill>
                  <a:srgbClr val="000000"/>
                </a:solidFill>
              </a:rPr>
              <a:t> click vào button tìm kiếm để thực thi chức năng</a:t>
            </a:r>
            <a:endParaRPr lang="en-US" sz="1300" b="0">
              <a:solidFill>
                <a:srgbClr val="000000"/>
              </a:solidFill>
            </a:endParaRPr>
          </a:p>
          <a:p>
            <a:pPr marL="228600" indent="-228600" algn="l"/>
            <a:r>
              <a:rPr lang="en-US" sz="1300" b="0">
                <a:solidFill>
                  <a:srgbClr val="000000"/>
                </a:solidFill>
              </a:rPr>
              <a:t>+ Chức năng xóa: nhập vào mã môn học và </a:t>
            </a:r>
            <a:endParaRPr lang="en-US" sz="1300" b="0">
              <a:solidFill>
                <a:srgbClr val="000000"/>
              </a:solidFill>
            </a:endParaRPr>
          </a:p>
          <a:p>
            <a:pPr marL="228600" indent="-228600" algn="l"/>
            <a:r>
              <a:rPr lang="en-US" sz="1300" b="0">
                <a:solidFill>
                  <a:srgbClr val="000000"/>
                </a:solidFill>
              </a:rPr>
              <a:t>click </a:t>
            </a:r>
            <a:endParaRPr lang="en-US" sz="1300" b="0">
              <a:solidFill>
                <a:srgbClr val="000000"/>
              </a:solidFill>
            </a:endParaRPr>
          </a:p>
          <a:p>
            <a:pPr marL="228600" indent="-228600" algn="l"/>
            <a:r>
              <a:rPr lang="en-US" sz="1300" b="0">
                <a:solidFill>
                  <a:srgbClr val="000000"/>
                </a:solidFill>
              </a:rPr>
              <a:t>vào button xóa để thực thi chức năng</a:t>
            </a:r>
            <a:endParaRPr lang="en-US" sz="1300" b="0">
              <a:solidFill>
                <a:srgbClr val="000000"/>
              </a:solidFill>
            </a:endParaRPr>
          </a:p>
          <a:p>
            <a:pPr marL="228600" indent="-228600" algn="l"/>
            <a:r>
              <a:rPr lang="en-US" sz="1300" b="0">
                <a:solidFill>
                  <a:srgbClr val="000000"/>
                </a:solidFill>
              </a:rPr>
              <a:t>+ Chức năng thêm: nhập các thông tin mã môn </a:t>
            </a:r>
            <a:endParaRPr lang="en-US" sz="1300" b="0">
              <a:solidFill>
                <a:srgbClr val="000000"/>
              </a:solidFill>
            </a:endParaRPr>
          </a:p>
          <a:p>
            <a:pPr marL="228600" indent="-228600" algn="l"/>
            <a:r>
              <a:rPr lang="en-US" sz="1300" b="0">
                <a:solidFill>
                  <a:srgbClr val="000000"/>
                </a:solidFill>
              </a:rPr>
              <a:t>học, tên môn học, số tín chỉ. Click vào button </a:t>
            </a:r>
            <a:endParaRPr lang="en-US" sz="1300" b="0">
              <a:solidFill>
                <a:srgbClr val="000000"/>
              </a:solidFill>
            </a:endParaRPr>
          </a:p>
          <a:p>
            <a:pPr marL="228600" indent="-228600" algn="l"/>
            <a:r>
              <a:rPr lang="en-US" sz="1300" b="0">
                <a:solidFill>
                  <a:srgbClr val="000000"/>
                </a:solidFill>
              </a:rPr>
              <a:t>thêm để thực thi chức năng</a:t>
            </a:r>
            <a:endParaRPr lang="en-US" sz="1300" b="0">
              <a:solidFill>
                <a:srgbClr val="000000"/>
              </a:solidFill>
            </a:endParaRPr>
          </a:p>
          <a:p>
            <a:pPr marL="228600" indent="-228600" algn="l"/>
            <a:endParaRPr lang="en-US" sz="1300" b="0">
              <a:solidFill>
                <a:srgbClr val="000000"/>
              </a:solidFill>
            </a:endParaRPr>
          </a:p>
        </p:txBody>
      </p:sp>
      <p:pic>
        <p:nvPicPr>
          <p:cNvPr id="58" name="Picture 58" descr="Graphical user interface, table&#10;&#10;Description automatically generated"/>
          <p:cNvPicPr>
            <a:picLocks noChangeAspect="1"/>
          </p:cNvPicPr>
          <p:nvPr/>
        </p:nvPicPr>
        <p:blipFill>
          <a:blip r:embed="rId1"/>
          <a:stretch>
            <a:fillRect/>
          </a:stretch>
        </p:blipFill>
        <p:spPr>
          <a:xfrm>
            <a:off x="3788410" y="1275715"/>
            <a:ext cx="5291455" cy="3756660"/>
          </a:xfrm>
          <a:prstGeom prst="rect">
            <a:avLst/>
          </a:prstGeom>
        </p:spPr>
      </p:pic>
      <p:sp>
        <p:nvSpPr>
          <p:cNvPr id="6" name="Text Box 5"/>
          <p:cNvSpPr txBox="1"/>
          <p:nvPr/>
        </p:nvSpPr>
        <p:spPr>
          <a:xfrm>
            <a:off x="107950" y="1420495"/>
            <a:ext cx="3758565" cy="2691765"/>
          </a:xfrm>
          <a:prstGeom prst="rect">
            <a:avLst/>
          </a:prstGeom>
          <a:noFill/>
          <a:ln w="9525">
            <a:noFill/>
          </a:ln>
        </p:spPr>
        <p:txBody>
          <a:bodyPr wrap="square">
            <a:spAutoFit/>
          </a:bodyPr>
          <a:p>
            <a:pPr marL="228600" indent="-228600" algn="l"/>
            <a:r>
              <a:rPr lang="en-US" sz="1300">
                <a:solidFill>
                  <a:srgbClr val="000000"/>
                </a:solidFill>
                <a:sym typeface="+mn-ea"/>
              </a:rPr>
              <a:t>-Giao diện có các chức năng về quản lý môn </a:t>
            </a:r>
            <a:endParaRPr lang="en-US" sz="1300" b="0">
              <a:solidFill>
                <a:srgbClr val="000000"/>
              </a:solidFill>
            </a:endParaRPr>
          </a:p>
          <a:p>
            <a:pPr marL="228600" indent="-228600" algn="l"/>
            <a:r>
              <a:rPr lang="en-US" sz="1300">
                <a:solidFill>
                  <a:srgbClr val="000000"/>
                </a:solidFill>
                <a:sym typeface="+mn-ea"/>
              </a:rPr>
              <a:t>học, đào tạo: bao gồm tìm kiếm, xóa, thêm một môn học đào tạo.</a:t>
            </a:r>
            <a:endParaRPr lang="en-US" sz="1300" b="0">
              <a:solidFill>
                <a:srgbClr val="000000"/>
              </a:solidFill>
            </a:endParaRPr>
          </a:p>
          <a:p>
            <a:pPr marL="228600" indent="-228600" algn="l"/>
            <a:r>
              <a:rPr lang="en-US" sz="1300">
                <a:solidFill>
                  <a:srgbClr val="000000"/>
                </a:solidFill>
                <a:sym typeface="+mn-ea"/>
              </a:rPr>
              <a:t>+Tìm kiếm môn học đào tạo: nhập mã môn học </a:t>
            </a:r>
            <a:endParaRPr lang="en-US" sz="1300" b="0">
              <a:solidFill>
                <a:srgbClr val="000000"/>
              </a:solidFill>
            </a:endParaRPr>
          </a:p>
          <a:p>
            <a:pPr marL="228600" indent="-228600" algn="l"/>
            <a:r>
              <a:rPr lang="en-US" sz="1300">
                <a:solidFill>
                  <a:srgbClr val="000000"/>
                </a:solidFill>
                <a:sym typeface="+mn-ea"/>
              </a:rPr>
              <a:t>đào tạo và click vào button tìm kiếm để thực thi </a:t>
            </a:r>
            <a:endParaRPr lang="en-US" sz="1300" b="0">
              <a:solidFill>
                <a:srgbClr val="000000"/>
              </a:solidFill>
            </a:endParaRPr>
          </a:p>
          <a:p>
            <a:pPr marL="228600" indent="-228600" algn="l"/>
            <a:r>
              <a:rPr lang="en-US" sz="1300">
                <a:solidFill>
                  <a:srgbClr val="000000"/>
                </a:solidFill>
                <a:sym typeface="+mn-ea"/>
              </a:rPr>
              <a:t>chức năng.</a:t>
            </a:r>
            <a:endParaRPr lang="en-US" sz="1300" b="0">
              <a:solidFill>
                <a:srgbClr val="000000"/>
              </a:solidFill>
            </a:endParaRPr>
          </a:p>
          <a:p>
            <a:pPr marL="228600" indent="-228600" algn="l"/>
            <a:r>
              <a:rPr lang="en-US" sz="1300">
                <a:solidFill>
                  <a:srgbClr val="000000"/>
                </a:solidFill>
                <a:sym typeface="+mn-ea"/>
              </a:rPr>
              <a:t>+Xóa môn học đào tạo: nhập mã môn học đào </a:t>
            </a:r>
            <a:endParaRPr lang="en-US" sz="1300" b="0">
              <a:solidFill>
                <a:srgbClr val="000000"/>
              </a:solidFill>
            </a:endParaRPr>
          </a:p>
          <a:p>
            <a:pPr marL="228600" indent="-228600" algn="l"/>
            <a:r>
              <a:rPr lang="en-US" sz="1300">
                <a:solidFill>
                  <a:srgbClr val="000000"/>
                </a:solidFill>
                <a:sym typeface="+mn-ea"/>
              </a:rPr>
              <a:t>tạo và click vào button xóa để thực thi chức </a:t>
            </a:r>
            <a:endParaRPr lang="en-US" sz="1300" b="0">
              <a:solidFill>
                <a:srgbClr val="000000"/>
              </a:solidFill>
            </a:endParaRPr>
          </a:p>
          <a:p>
            <a:pPr marL="228600" indent="-228600" algn="l"/>
            <a:r>
              <a:rPr lang="en-US" sz="1300">
                <a:solidFill>
                  <a:srgbClr val="000000"/>
                </a:solidFill>
                <a:sym typeface="+mn-ea"/>
              </a:rPr>
              <a:t>năng.</a:t>
            </a:r>
            <a:endParaRPr lang="en-US" sz="1300" b="0">
              <a:solidFill>
                <a:srgbClr val="000000"/>
              </a:solidFill>
            </a:endParaRPr>
          </a:p>
          <a:p>
            <a:pPr marL="228600" indent="-228600" algn="l"/>
            <a:r>
              <a:rPr lang="en-US" sz="1300">
                <a:solidFill>
                  <a:srgbClr val="000000"/>
                </a:solidFill>
                <a:sym typeface="+mn-ea"/>
              </a:rPr>
              <a:t>+Thêm môn học đào tạo: nhập các thông tin về</a:t>
            </a:r>
            <a:endParaRPr lang="en-US" sz="1300" b="0">
              <a:solidFill>
                <a:srgbClr val="000000"/>
              </a:solidFill>
            </a:endParaRPr>
          </a:p>
          <a:p>
            <a:pPr marL="228600" indent="-228600" algn="l"/>
            <a:r>
              <a:rPr lang="en-US" sz="1300">
                <a:solidFill>
                  <a:srgbClr val="000000"/>
                </a:solidFill>
                <a:sym typeface="+mn-ea"/>
              </a:rPr>
              <a:t> mã môn học đào tạo, môn học, chương trình </a:t>
            </a:r>
            <a:endParaRPr lang="en-US" sz="1300" b="0">
              <a:solidFill>
                <a:srgbClr val="000000"/>
              </a:solidFill>
            </a:endParaRPr>
          </a:p>
          <a:p>
            <a:pPr marL="228600" indent="-228600" algn="l"/>
            <a:r>
              <a:rPr lang="en-US" sz="1300">
                <a:solidFill>
                  <a:srgbClr val="000000"/>
                </a:solidFill>
                <a:sym typeface="+mn-ea"/>
              </a:rPr>
              <a:t>ào tạo và ngành. Sau đó click vào button thêm </a:t>
            </a:r>
            <a:endParaRPr lang="en-US" sz="1300" b="0">
              <a:solidFill>
                <a:srgbClr val="000000"/>
              </a:solidFill>
            </a:endParaRPr>
          </a:p>
          <a:p>
            <a:pPr marL="228600" indent="-228600" algn="l"/>
            <a:r>
              <a:rPr lang="en-US" sz="1300">
                <a:solidFill>
                  <a:srgbClr val="000000"/>
                </a:solidFill>
                <a:sym typeface="+mn-ea"/>
              </a:rPr>
              <a:t>để thực thi chức năng.</a:t>
            </a:r>
            <a:endParaRPr lang="en-US" sz="1300" b="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checkerboard(across)">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100"/>
                                        </p:tgtEl>
                                      </p:cBhvr>
                                    </p:animEffect>
                                    <p:set>
                                      <p:cBhvr>
                                        <p:cTn id="12" dur="1" fill="hold">
                                          <p:stCondLst>
                                            <p:cond delay="499"/>
                                          </p:stCondLst>
                                        </p:cTn>
                                        <p:tgtEl>
                                          <p:spTgt spid="10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059815"/>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5.3.8.Giao diện quản lý phòng học</a:t>
            </a:r>
            <a:endParaRPr lang="en-US" altLang="ko-KR" dirty="0">
              <a:sym typeface="+mn-ea"/>
            </a:endParaRPr>
          </a:p>
        </p:txBody>
      </p:sp>
      <p:sp>
        <p:nvSpPr>
          <p:cNvPr id="100" name="Text Box 99"/>
          <p:cNvSpPr txBox="1"/>
          <p:nvPr/>
        </p:nvSpPr>
        <p:spPr>
          <a:xfrm>
            <a:off x="35560" y="1419225"/>
            <a:ext cx="3758565" cy="3291840"/>
          </a:xfrm>
          <a:prstGeom prst="rect">
            <a:avLst/>
          </a:prstGeom>
          <a:noFill/>
          <a:ln w="9525">
            <a:noFill/>
          </a:ln>
        </p:spPr>
        <p:txBody>
          <a:bodyPr wrap="square">
            <a:spAutoFit/>
          </a:bodyPr>
          <a:p>
            <a:pPr marL="228600" indent="-228600" algn="l"/>
            <a:r>
              <a:rPr lang="en-US" sz="1300" b="0">
                <a:solidFill>
                  <a:srgbClr val="000000"/>
                </a:solidFill>
              </a:rPr>
              <a:t>-Sau khi click vào button quản lý phòng học tạ</a:t>
            </a:r>
            <a:endParaRPr lang="en-US" sz="1300" b="0">
              <a:solidFill>
                <a:srgbClr val="000000"/>
              </a:solidFill>
            </a:endParaRPr>
          </a:p>
          <a:p>
            <a:pPr marL="228600" indent="-228600" algn="l"/>
            <a:r>
              <a:rPr lang="en-US" sz="1300" b="0">
                <a:solidFill>
                  <a:srgbClr val="000000"/>
                </a:solidFill>
              </a:rPr>
              <a:t> trang quản lý sẽ tiến hành truy cập đến trang </a:t>
            </a:r>
            <a:endParaRPr lang="en-US" sz="1300" b="0">
              <a:solidFill>
                <a:srgbClr val="000000"/>
              </a:solidFill>
            </a:endParaRPr>
          </a:p>
          <a:p>
            <a:pPr marL="228600" indent="-228600" algn="l"/>
            <a:r>
              <a:rPr lang="en-US" sz="1300" b="0">
                <a:solidFill>
                  <a:srgbClr val="000000"/>
                </a:solidFill>
              </a:rPr>
              <a:t>này.</a:t>
            </a:r>
            <a:endParaRPr lang="en-US" sz="1300" b="0">
              <a:solidFill>
                <a:srgbClr val="000000"/>
              </a:solidFill>
            </a:endParaRPr>
          </a:p>
          <a:p>
            <a:pPr marL="228600" indent="-228600" algn="l"/>
            <a:r>
              <a:rPr lang="en-US" sz="1300" b="0">
                <a:solidFill>
                  <a:srgbClr val="000000"/>
                </a:solidFill>
              </a:rPr>
              <a:t>-Giao diện sẽ hiển thị tất cả thông tin của lớp </a:t>
            </a:r>
            <a:endParaRPr lang="en-US" sz="1300" b="0">
              <a:solidFill>
                <a:srgbClr val="000000"/>
              </a:solidFill>
            </a:endParaRPr>
          </a:p>
          <a:p>
            <a:pPr marL="228600" indent="-228600" algn="l"/>
            <a:r>
              <a:rPr lang="en-US" sz="1300" b="0">
                <a:solidFill>
                  <a:srgbClr val="000000"/>
                </a:solidFill>
              </a:rPr>
              <a:t>học </a:t>
            </a:r>
            <a:endParaRPr lang="en-US" sz="1300" b="0">
              <a:solidFill>
                <a:srgbClr val="000000"/>
              </a:solidFill>
            </a:endParaRPr>
          </a:p>
          <a:p>
            <a:pPr marL="228600" indent="-228600" algn="l"/>
            <a:r>
              <a:rPr lang="en-US" sz="1300" b="0">
                <a:solidFill>
                  <a:srgbClr val="000000"/>
                </a:solidFill>
              </a:rPr>
              <a:t>-Giao diện quản lý phòng học có các chức năng cơ bản sau: tìm kiếm, xóa thêm lớp học</a:t>
            </a:r>
            <a:endParaRPr lang="en-US" sz="1300" b="0">
              <a:solidFill>
                <a:srgbClr val="000000"/>
              </a:solidFill>
            </a:endParaRPr>
          </a:p>
          <a:p>
            <a:pPr marL="228600" indent="-228600" algn="l"/>
            <a:r>
              <a:rPr lang="en-US" sz="1300" b="0">
                <a:solidFill>
                  <a:srgbClr val="000000"/>
                </a:solidFill>
              </a:rPr>
              <a:t>+ Tìm kiếm: nhập vào mã lớp học và click vào </a:t>
            </a:r>
            <a:endParaRPr lang="en-US" sz="1300" b="0">
              <a:solidFill>
                <a:srgbClr val="000000"/>
              </a:solidFill>
            </a:endParaRPr>
          </a:p>
          <a:p>
            <a:pPr marL="228600" indent="-228600" algn="l"/>
            <a:r>
              <a:rPr lang="en-US" sz="1300" b="0">
                <a:solidFill>
                  <a:srgbClr val="000000"/>
                </a:solidFill>
              </a:rPr>
              <a:t>button tìm kiếm để xem thông tin chi tiết của lớp học đó</a:t>
            </a:r>
            <a:endParaRPr lang="en-US" sz="1300" b="0">
              <a:solidFill>
                <a:srgbClr val="000000"/>
              </a:solidFill>
            </a:endParaRPr>
          </a:p>
          <a:p>
            <a:pPr marL="228600" indent="-228600" algn="l"/>
            <a:r>
              <a:rPr lang="en-US" sz="1300" b="0">
                <a:solidFill>
                  <a:srgbClr val="000000"/>
                </a:solidFill>
              </a:rPr>
              <a:t>+ Xóa lớp học: nhập vào mã lớp học và click vào button xóa để thực thi chức năng.</a:t>
            </a:r>
            <a:endParaRPr lang="en-US" sz="1300" b="0">
              <a:solidFill>
                <a:srgbClr val="000000"/>
              </a:solidFill>
            </a:endParaRPr>
          </a:p>
          <a:p>
            <a:pPr marL="228600" indent="-228600" algn="l"/>
            <a:r>
              <a:rPr lang="en-US" sz="1300" b="0">
                <a:solidFill>
                  <a:srgbClr val="000000"/>
                </a:solidFill>
              </a:rPr>
              <a:t>+Thêm lớp học: nhập các thông tin mã lớp học, mã giáo viên, tiết bắt đầu, tiết kết thúc, học</a:t>
            </a:r>
            <a:endParaRPr lang="en-US" sz="1300" b="0">
              <a:solidFill>
                <a:srgbClr val="000000"/>
              </a:solidFill>
            </a:endParaRPr>
          </a:p>
          <a:p>
            <a:pPr marL="228600" indent="-228600" algn="l"/>
            <a:r>
              <a:rPr lang="en-US" sz="1300" b="0">
                <a:solidFill>
                  <a:srgbClr val="000000"/>
                </a:solidFill>
              </a:rPr>
              <a:t> kỳ, năm,….. sau đó click vào button thêm để </a:t>
            </a:r>
            <a:endParaRPr lang="en-US" sz="1300" b="0">
              <a:solidFill>
                <a:srgbClr val="000000"/>
              </a:solidFill>
            </a:endParaRPr>
          </a:p>
          <a:p>
            <a:pPr marL="228600" indent="-228600" algn="l"/>
            <a:r>
              <a:rPr lang="en-US" sz="1300" b="0">
                <a:solidFill>
                  <a:srgbClr val="000000"/>
                </a:solidFill>
              </a:rPr>
              <a:t>thực thi chức năng.</a:t>
            </a:r>
            <a:endParaRPr lang="en-US" sz="1300" b="0">
              <a:solidFill>
                <a:srgbClr val="000000"/>
              </a:solidFill>
            </a:endParaRPr>
          </a:p>
        </p:txBody>
      </p:sp>
      <p:pic>
        <p:nvPicPr>
          <p:cNvPr id="1727969540" name="Picture 1727969540" descr="Graphical user interface, table&#10;&#10;Description automatically generated"/>
          <p:cNvPicPr>
            <a:picLocks noChangeAspect="1"/>
          </p:cNvPicPr>
          <p:nvPr/>
        </p:nvPicPr>
        <p:blipFill>
          <a:blip r:embed="rId1"/>
          <a:stretch>
            <a:fillRect/>
          </a:stretch>
        </p:blipFill>
        <p:spPr>
          <a:xfrm>
            <a:off x="4195445" y="1347470"/>
            <a:ext cx="4884420" cy="3686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059815"/>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5.3.9.Giao diện sinh viên </a:t>
            </a:r>
            <a:endParaRPr lang="en-US" altLang="ko-KR" dirty="0">
              <a:sym typeface="+mn-ea"/>
            </a:endParaRPr>
          </a:p>
        </p:txBody>
      </p:sp>
      <p:sp>
        <p:nvSpPr>
          <p:cNvPr id="100" name="Text Box 99"/>
          <p:cNvSpPr txBox="1"/>
          <p:nvPr/>
        </p:nvSpPr>
        <p:spPr>
          <a:xfrm>
            <a:off x="35560" y="1419225"/>
            <a:ext cx="3758565" cy="1291590"/>
          </a:xfrm>
          <a:prstGeom prst="rect">
            <a:avLst/>
          </a:prstGeom>
          <a:noFill/>
          <a:ln w="9525">
            <a:noFill/>
          </a:ln>
        </p:spPr>
        <p:txBody>
          <a:bodyPr wrap="square">
            <a:spAutoFit/>
          </a:bodyPr>
          <a:p>
            <a:pPr marL="228600" indent="-228600" algn="l"/>
            <a:r>
              <a:rPr lang="en-US" sz="1300" b="0">
                <a:solidFill>
                  <a:srgbClr val="000000"/>
                </a:solidFill>
              </a:rPr>
              <a:t>-Khi đăng nhập với quyền của sinh viên sẽ truy </a:t>
            </a:r>
            <a:endParaRPr lang="en-US" sz="1300" b="0">
              <a:solidFill>
                <a:srgbClr val="000000"/>
              </a:solidFill>
            </a:endParaRPr>
          </a:p>
          <a:p>
            <a:pPr marL="228600" indent="-228600" algn="l"/>
            <a:r>
              <a:rPr lang="en-US" sz="1300" b="0">
                <a:solidFill>
                  <a:srgbClr val="000000"/>
                </a:solidFill>
              </a:rPr>
              <a:t>cập đến giao diện này.</a:t>
            </a:r>
            <a:endParaRPr lang="en-US" sz="1300" b="0">
              <a:solidFill>
                <a:srgbClr val="000000"/>
              </a:solidFill>
            </a:endParaRPr>
          </a:p>
          <a:p>
            <a:pPr marL="228600" indent="-228600" algn="l"/>
            <a:r>
              <a:rPr lang="en-US" sz="1300" b="0">
                <a:solidFill>
                  <a:srgbClr val="000000"/>
                </a:solidFill>
              </a:rPr>
              <a:t>-Giao diện chứa các nút để truy cập đến: đăng </a:t>
            </a:r>
            <a:endParaRPr lang="en-US" sz="1300" b="0">
              <a:solidFill>
                <a:srgbClr val="000000"/>
              </a:solidFill>
            </a:endParaRPr>
          </a:p>
          <a:p>
            <a:pPr marL="228600" indent="-228600" algn="l"/>
            <a:r>
              <a:rPr lang="en-US" sz="1300" b="0">
                <a:solidFill>
                  <a:srgbClr val="000000"/>
                </a:solidFill>
              </a:rPr>
              <a:t>ký học phần, tra cứu học phần và thời khóa biểu.</a:t>
            </a:r>
            <a:endParaRPr lang="en-US" sz="1300" b="0">
              <a:solidFill>
                <a:srgbClr val="000000"/>
              </a:solidFill>
            </a:endParaRPr>
          </a:p>
          <a:p>
            <a:pPr marL="228600" indent="-228600" algn="l"/>
            <a:r>
              <a:rPr lang="en-US" sz="1300" b="0">
                <a:solidFill>
                  <a:srgbClr val="000000"/>
                </a:solidFill>
              </a:rPr>
              <a:t>-Giao diện hiển thị danh sách tất cả các môn </a:t>
            </a:r>
            <a:endParaRPr lang="en-US" sz="1300" b="0">
              <a:solidFill>
                <a:srgbClr val="000000"/>
              </a:solidFill>
            </a:endParaRPr>
          </a:p>
          <a:p>
            <a:pPr marL="228600" indent="-228600" algn="l"/>
            <a:r>
              <a:rPr lang="en-US" sz="1300" b="0">
                <a:solidFill>
                  <a:srgbClr val="000000"/>
                </a:solidFill>
              </a:rPr>
              <a:t>học có trong chương trình đào tạo của sinh viên.</a:t>
            </a:r>
            <a:endParaRPr lang="en-US" sz="1300" b="0">
              <a:solidFill>
                <a:srgbClr val="000000"/>
              </a:solidFill>
            </a:endParaRPr>
          </a:p>
        </p:txBody>
      </p:sp>
      <p:pic>
        <p:nvPicPr>
          <p:cNvPr id="22" name="Picture 22"/>
          <p:cNvPicPr>
            <a:picLocks noChangeAspect="1"/>
          </p:cNvPicPr>
          <p:nvPr/>
        </p:nvPicPr>
        <p:blipFill>
          <a:blip r:embed="rId1"/>
          <a:stretch>
            <a:fillRect/>
          </a:stretch>
        </p:blipFill>
        <p:spPr>
          <a:xfrm>
            <a:off x="3793490" y="1440815"/>
            <a:ext cx="5286375" cy="3597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059815"/>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5.3.10.Giao diện đăng ký học phần</a:t>
            </a:r>
            <a:endParaRPr lang="en-US" altLang="ko-KR" dirty="0">
              <a:sym typeface="+mn-ea"/>
            </a:endParaRPr>
          </a:p>
        </p:txBody>
      </p:sp>
      <p:sp>
        <p:nvSpPr>
          <p:cNvPr id="100" name="Text Box 99"/>
          <p:cNvSpPr txBox="1"/>
          <p:nvPr/>
        </p:nvSpPr>
        <p:spPr>
          <a:xfrm>
            <a:off x="22225" y="1708150"/>
            <a:ext cx="3758565" cy="1491615"/>
          </a:xfrm>
          <a:prstGeom prst="rect">
            <a:avLst/>
          </a:prstGeom>
          <a:noFill/>
          <a:ln w="9525">
            <a:noFill/>
          </a:ln>
        </p:spPr>
        <p:txBody>
          <a:bodyPr wrap="square">
            <a:spAutoFit/>
          </a:bodyPr>
          <a:p>
            <a:pPr marL="228600" indent="-228600" algn="l"/>
            <a:r>
              <a:rPr lang="en-US" sz="1300" b="0">
                <a:solidFill>
                  <a:srgbClr val="000000"/>
                </a:solidFill>
              </a:rPr>
              <a:t>-Sau khi click vào button Đăng ký học phần tại </a:t>
            </a:r>
            <a:endParaRPr lang="en-US" sz="1300" b="0">
              <a:solidFill>
                <a:srgbClr val="000000"/>
              </a:solidFill>
            </a:endParaRPr>
          </a:p>
          <a:p>
            <a:pPr marL="228600" indent="-228600" algn="l"/>
            <a:r>
              <a:rPr lang="en-US" sz="1300" b="0">
                <a:solidFill>
                  <a:srgbClr val="000000"/>
                </a:solidFill>
              </a:rPr>
              <a:t>giao diện sinh viên sẽ  tiến hành truy cập đến </a:t>
            </a:r>
            <a:endParaRPr lang="en-US" sz="1300" b="0">
              <a:solidFill>
                <a:srgbClr val="000000"/>
              </a:solidFill>
            </a:endParaRPr>
          </a:p>
          <a:p>
            <a:pPr marL="228600" indent="-228600" algn="l"/>
            <a:r>
              <a:rPr lang="en-US" sz="1300" b="0">
                <a:solidFill>
                  <a:srgbClr val="000000"/>
                </a:solidFill>
              </a:rPr>
              <a:t>trang này.</a:t>
            </a:r>
            <a:endParaRPr lang="en-US" sz="1300" b="0">
              <a:solidFill>
                <a:srgbClr val="000000"/>
              </a:solidFill>
            </a:endParaRPr>
          </a:p>
          <a:p>
            <a:pPr marL="228600" indent="-228600" algn="l"/>
            <a:r>
              <a:rPr lang="en-US" sz="1300" b="0">
                <a:solidFill>
                  <a:srgbClr val="000000"/>
                </a:solidFill>
              </a:rPr>
              <a:t>-Click vào hàng muốn tìm kiếm. Click vào button tìm kiếm để thực hiện chức năng</a:t>
            </a:r>
            <a:endParaRPr lang="en-US" sz="1300" b="0">
              <a:solidFill>
                <a:srgbClr val="000000"/>
              </a:solidFill>
            </a:endParaRPr>
          </a:p>
          <a:p>
            <a:pPr marL="228600" indent="-228600" algn="l"/>
            <a:r>
              <a:rPr lang="en-US" sz="1300" b="0">
                <a:solidFill>
                  <a:srgbClr val="000000"/>
                </a:solidFill>
              </a:rPr>
              <a:t>-Chọn lớp học muốn đăng ký và click và button đăng ký để thực hiện chức năng</a:t>
            </a:r>
            <a:endParaRPr lang="en-US" sz="1300" b="0">
              <a:solidFill>
                <a:srgbClr val="000000"/>
              </a:solidFill>
            </a:endParaRPr>
          </a:p>
        </p:txBody>
      </p:sp>
      <p:pic>
        <p:nvPicPr>
          <p:cNvPr id="1727969547" name="Picture 1727969547" descr="Graphical user interface&#10;&#10;Description automatically generated with medium confidence"/>
          <p:cNvPicPr>
            <a:picLocks noChangeAspect="1"/>
          </p:cNvPicPr>
          <p:nvPr/>
        </p:nvPicPr>
        <p:blipFill>
          <a:blip r:embed="rId1"/>
          <a:stretch>
            <a:fillRect/>
          </a:stretch>
        </p:blipFill>
        <p:spPr>
          <a:xfrm>
            <a:off x="3809365" y="1445260"/>
            <a:ext cx="5342255" cy="3615690"/>
          </a:xfrm>
          <a:prstGeom prst="rect">
            <a:avLst/>
          </a:prstGeom>
        </p:spPr>
      </p:pic>
      <p:pic>
        <p:nvPicPr>
          <p:cNvPr id="1727969548" name="Picture 1727969548" descr="Table&#10;&#10;Description automatically generated with medium confidence"/>
          <p:cNvPicPr>
            <a:picLocks noChangeAspect="1"/>
          </p:cNvPicPr>
          <p:nvPr/>
        </p:nvPicPr>
        <p:blipFill>
          <a:blip r:embed="rId2"/>
          <a:stretch>
            <a:fillRect/>
          </a:stretch>
        </p:blipFill>
        <p:spPr>
          <a:xfrm>
            <a:off x="3713480" y="1421130"/>
            <a:ext cx="5366385" cy="3593465"/>
          </a:xfrm>
          <a:prstGeom prst="rect">
            <a:avLst/>
          </a:prstGeom>
        </p:spPr>
      </p:pic>
      <p:pic>
        <p:nvPicPr>
          <p:cNvPr id="1727969549" name="Picture 1727969549" descr="Graphical user interface, table&#10;&#10;Description automatically generated"/>
          <p:cNvPicPr>
            <a:picLocks noChangeAspect="1"/>
          </p:cNvPicPr>
          <p:nvPr/>
        </p:nvPicPr>
        <p:blipFill>
          <a:blip r:embed="rId3"/>
          <a:stretch>
            <a:fillRect/>
          </a:stretch>
        </p:blipFill>
        <p:spPr>
          <a:xfrm>
            <a:off x="3780790" y="1512570"/>
            <a:ext cx="5363210" cy="3522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1727969547"/>
                                        </p:tgtEl>
                                      </p:cBhvr>
                                    </p:animEffect>
                                    <p:set>
                                      <p:cBhvr>
                                        <p:cTn id="7" dur="1" fill="hold">
                                          <p:stCondLst>
                                            <p:cond delay="499"/>
                                          </p:stCondLst>
                                        </p:cTn>
                                        <p:tgtEl>
                                          <p:spTgt spid="1727969547"/>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1727969548"/>
                                        </p:tgtEl>
                                        <p:attrNameLst>
                                          <p:attrName>style.visibility</p:attrName>
                                        </p:attrNameLst>
                                      </p:cBhvr>
                                      <p:to>
                                        <p:strVal val="visible"/>
                                      </p:to>
                                    </p:set>
                                    <p:animEffect transition="in" filter="checkerboard(across)">
                                      <p:cBhvr>
                                        <p:cTn id="10" dur="500"/>
                                        <p:tgtEl>
                                          <p:spTgt spid="172796954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nodeType="clickEffect">
                                  <p:stCondLst>
                                    <p:cond delay="0"/>
                                  </p:stCondLst>
                                  <p:childTnLst>
                                    <p:animEffect transition="out" filter="checkerboard(across)">
                                      <p:cBhvr>
                                        <p:cTn id="14" dur="500"/>
                                        <p:tgtEl>
                                          <p:spTgt spid="1727969548"/>
                                        </p:tgtEl>
                                      </p:cBhvr>
                                    </p:animEffect>
                                    <p:set>
                                      <p:cBhvr>
                                        <p:cTn id="15" dur="1" fill="hold">
                                          <p:stCondLst>
                                            <p:cond delay="499"/>
                                          </p:stCondLst>
                                        </p:cTn>
                                        <p:tgtEl>
                                          <p:spTgt spid="1727969548"/>
                                        </p:tgtEl>
                                        <p:attrNameLst>
                                          <p:attrName>style.visibility</p:attrName>
                                        </p:attrNameLst>
                                      </p:cBhvr>
                                      <p:to>
                                        <p:strVal val="hidden"/>
                                      </p:to>
                                    </p:set>
                                  </p:childTnLst>
                                </p:cTn>
                              </p:par>
                              <p:par>
                                <p:cTn id="16" presetID="5" presetClass="entr" presetSubtype="10" fill="hold" nodeType="withEffect">
                                  <p:stCondLst>
                                    <p:cond delay="0"/>
                                  </p:stCondLst>
                                  <p:childTnLst>
                                    <p:set>
                                      <p:cBhvr>
                                        <p:cTn id="17" dur="1" fill="hold">
                                          <p:stCondLst>
                                            <p:cond delay="0"/>
                                          </p:stCondLst>
                                        </p:cTn>
                                        <p:tgtEl>
                                          <p:spTgt spid="1727969549"/>
                                        </p:tgtEl>
                                        <p:attrNameLst>
                                          <p:attrName>style.visibility</p:attrName>
                                        </p:attrNameLst>
                                      </p:cBhvr>
                                      <p:to>
                                        <p:strVal val="visible"/>
                                      </p:to>
                                    </p:set>
                                    <p:animEffect transition="in" filter="checkerboard(across)">
                                      <p:cBhvr>
                                        <p:cTn id="18" dur="500"/>
                                        <p:tgtEl>
                                          <p:spTgt spid="1727969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059815"/>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5.3.11.Giao diện tra cứu học phần</a:t>
            </a:r>
            <a:endParaRPr lang="en-US" altLang="ko-KR" dirty="0">
              <a:sym typeface="+mn-ea"/>
            </a:endParaRPr>
          </a:p>
        </p:txBody>
      </p:sp>
      <p:sp>
        <p:nvSpPr>
          <p:cNvPr id="100" name="Text Box 99"/>
          <p:cNvSpPr txBox="1"/>
          <p:nvPr/>
        </p:nvSpPr>
        <p:spPr>
          <a:xfrm>
            <a:off x="22225" y="1708150"/>
            <a:ext cx="3758565" cy="1491615"/>
          </a:xfrm>
          <a:prstGeom prst="rect">
            <a:avLst/>
          </a:prstGeom>
          <a:noFill/>
          <a:ln w="9525">
            <a:noFill/>
          </a:ln>
        </p:spPr>
        <p:txBody>
          <a:bodyPr wrap="square">
            <a:spAutoFit/>
          </a:bodyPr>
          <a:p>
            <a:pPr marL="228600" indent="-228600" algn="l"/>
            <a:r>
              <a:rPr lang="en-US" sz="1300" b="0">
                <a:solidFill>
                  <a:srgbClr val="000000"/>
                </a:solidFill>
              </a:rPr>
              <a:t>-Sau khi click vào button Tra cứu học phần tại giao diện sinh viên sẽ tiến hành truy cập đến</a:t>
            </a:r>
            <a:endParaRPr lang="en-US" sz="1300" b="0">
              <a:solidFill>
                <a:srgbClr val="000000"/>
              </a:solidFill>
            </a:endParaRPr>
          </a:p>
          <a:p>
            <a:pPr marL="228600" indent="-228600" algn="l"/>
            <a:r>
              <a:rPr lang="en-US" sz="1300" b="0">
                <a:solidFill>
                  <a:srgbClr val="000000"/>
                </a:solidFill>
              </a:rPr>
              <a:t> trang này.</a:t>
            </a:r>
            <a:endParaRPr lang="en-US" sz="1300" b="0">
              <a:solidFill>
                <a:srgbClr val="000000"/>
              </a:solidFill>
            </a:endParaRPr>
          </a:p>
          <a:p>
            <a:pPr marL="228600" indent="-228600" algn="l"/>
            <a:r>
              <a:rPr lang="en-US" sz="1300" b="0">
                <a:solidFill>
                  <a:srgbClr val="000000"/>
                </a:solidFill>
              </a:rPr>
              <a:t>-Giao diện này có chức năng tìm kiếm môn học</a:t>
            </a:r>
            <a:endParaRPr lang="en-US" sz="1300" b="0">
              <a:solidFill>
                <a:srgbClr val="000000"/>
              </a:solidFill>
            </a:endParaRPr>
          </a:p>
          <a:p>
            <a:pPr marL="228600" indent="-228600" algn="l"/>
            <a:r>
              <a:rPr lang="en-US" sz="1300" b="0">
                <a:solidFill>
                  <a:srgbClr val="000000"/>
                </a:solidFill>
              </a:rPr>
              <a:t> theo mã hoặc theo tên môn học. </a:t>
            </a:r>
            <a:endParaRPr lang="en-US" sz="1300" b="0">
              <a:solidFill>
                <a:srgbClr val="000000"/>
              </a:solidFill>
            </a:endParaRPr>
          </a:p>
          <a:p>
            <a:pPr marL="228600" indent="-228600" algn="l"/>
            <a:r>
              <a:rPr lang="en-US" sz="1300" b="0">
                <a:solidFill>
                  <a:srgbClr val="000000"/>
                </a:solidFill>
              </a:rPr>
              <a:t>+ Nhập mã hoặc tên môn học. Click vào tìm</a:t>
            </a:r>
            <a:endParaRPr lang="en-US" sz="1300" b="0">
              <a:solidFill>
                <a:srgbClr val="000000"/>
              </a:solidFill>
            </a:endParaRPr>
          </a:p>
          <a:p>
            <a:pPr marL="228600" indent="-228600" algn="l"/>
            <a:r>
              <a:rPr lang="en-US" sz="1300" b="0">
                <a:solidFill>
                  <a:srgbClr val="000000"/>
                </a:solidFill>
              </a:rPr>
              <a:t> kiếm để thực thi chức năng:</a:t>
            </a:r>
            <a:endParaRPr lang="en-US" sz="1300" b="0">
              <a:solidFill>
                <a:srgbClr val="000000"/>
              </a:solidFill>
            </a:endParaRPr>
          </a:p>
        </p:txBody>
      </p:sp>
      <p:pic>
        <p:nvPicPr>
          <p:cNvPr id="1727969550" name="Picture 1727969550" descr="Graphical user interface, application&#10;&#10;Description automatically generated"/>
          <p:cNvPicPr>
            <a:picLocks noChangeAspect="1"/>
          </p:cNvPicPr>
          <p:nvPr/>
        </p:nvPicPr>
        <p:blipFill>
          <a:blip r:embed="rId1"/>
          <a:stretch>
            <a:fillRect/>
          </a:stretch>
        </p:blipFill>
        <p:spPr>
          <a:xfrm>
            <a:off x="4043045" y="1348105"/>
            <a:ext cx="5036820" cy="3726180"/>
          </a:xfrm>
          <a:prstGeom prst="rect">
            <a:avLst/>
          </a:prstGeom>
        </p:spPr>
      </p:pic>
      <p:pic>
        <p:nvPicPr>
          <p:cNvPr id="1727969551" name="Picture 1727969551" descr="Table&#10;&#10;Description automatically generated"/>
          <p:cNvPicPr>
            <a:picLocks noChangeAspect="1"/>
          </p:cNvPicPr>
          <p:nvPr/>
        </p:nvPicPr>
        <p:blipFill>
          <a:blip r:embed="rId2"/>
          <a:stretch>
            <a:fillRect/>
          </a:stretch>
        </p:blipFill>
        <p:spPr>
          <a:xfrm>
            <a:off x="3890645" y="1419860"/>
            <a:ext cx="5189220" cy="3551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1727969550"/>
                                        </p:tgtEl>
                                      </p:cBhvr>
                                    </p:animEffect>
                                    <p:set>
                                      <p:cBhvr>
                                        <p:cTn id="7" dur="1" fill="hold">
                                          <p:stCondLst>
                                            <p:cond delay="499"/>
                                          </p:stCondLst>
                                        </p:cTn>
                                        <p:tgtEl>
                                          <p:spTgt spid="1727969550"/>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1727969551"/>
                                        </p:tgtEl>
                                        <p:attrNameLst>
                                          <p:attrName>style.visibility</p:attrName>
                                        </p:attrNameLst>
                                      </p:cBhvr>
                                      <p:to>
                                        <p:strVal val="visible"/>
                                      </p:to>
                                    </p:set>
                                    <p:animEffect transition="in" filter="checkerboard(across)">
                                      <p:cBhvr>
                                        <p:cTn id="10" dur="500"/>
                                        <p:tgtEl>
                                          <p:spTgt spid="1727969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059815"/>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5.3.12.Giao diện thời khóa biểu</a:t>
            </a:r>
            <a:endParaRPr lang="en-US" altLang="ko-KR" dirty="0">
              <a:sym typeface="+mn-ea"/>
            </a:endParaRPr>
          </a:p>
        </p:txBody>
      </p:sp>
      <p:sp>
        <p:nvSpPr>
          <p:cNvPr id="100" name="Text Box 99"/>
          <p:cNvSpPr txBox="1"/>
          <p:nvPr/>
        </p:nvSpPr>
        <p:spPr>
          <a:xfrm>
            <a:off x="22225" y="1708150"/>
            <a:ext cx="3758565" cy="1091565"/>
          </a:xfrm>
          <a:prstGeom prst="rect">
            <a:avLst/>
          </a:prstGeom>
          <a:noFill/>
          <a:ln w="9525">
            <a:noFill/>
          </a:ln>
        </p:spPr>
        <p:txBody>
          <a:bodyPr wrap="square">
            <a:spAutoFit/>
          </a:bodyPr>
          <a:p>
            <a:pPr marL="228600" indent="-228600" algn="l"/>
            <a:r>
              <a:rPr lang="en-US" sz="1300" b="0">
                <a:solidFill>
                  <a:srgbClr val="000000"/>
                </a:solidFill>
              </a:rPr>
              <a:t>-Sau khi click vào button Thời khóa biểu tại giao diện sinh viên sẽ tiến hành truy cập đến trang này.</a:t>
            </a:r>
            <a:endParaRPr lang="en-US" sz="1300" b="0">
              <a:solidFill>
                <a:srgbClr val="000000"/>
              </a:solidFill>
            </a:endParaRPr>
          </a:p>
          <a:p>
            <a:pPr marL="228600" indent="-228600" algn="l"/>
            <a:r>
              <a:rPr lang="en-US" sz="1300" b="0">
                <a:solidFill>
                  <a:srgbClr val="000000"/>
                </a:solidFill>
              </a:rPr>
              <a:t>-Giao diện này sẽ hiển thị tất cả các môn học </a:t>
            </a:r>
            <a:endParaRPr lang="en-US" sz="1300" b="0">
              <a:solidFill>
                <a:srgbClr val="000000"/>
              </a:solidFill>
            </a:endParaRPr>
          </a:p>
          <a:p>
            <a:pPr marL="228600" indent="-228600" algn="l"/>
            <a:r>
              <a:rPr lang="en-US" sz="1300" b="0">
                <a:solidFill>
                  <a:srgbClr val="000000"/>
                </a:solidFill>
              </a:rPr>
              <a:t>sinh viên đã đăng ký</a:t>
            </a:r>
            <a:endParaRPr lang="en-US" sz="1300" b="0">
              <a:solidFill>
                <a:srgbClr val="000000"/>
              </a:solidFill>
            </a:endParaRPr>
          </a:p>
        </p:txBody>
      </p:sp>
      <p:pic>
        <p:nvPicPr>
          <p:cNvPr id="1727969552" name="Picture 1727969552" descr="Graphical user interface, application&#10;&#10;Description automatically generated"/>
          <p:cNvPicPr>
            <a:picLocks noChangeAspect="1"/>
          </p:cNvPicPr>
          <p:nvPr/>
        </p:nvPicPr>
        <p:blipFill>
          <a:blip r:embed="rId1"/>
          <a:stretch>
            <a:fillRect/>
          </a:stretch>
        </p:blipFill>
        <p:spPr>
          <a:xfrm>
            <a:off x="3962400" y="1348105"/>
            <a:ext cx="5117465" cy="3716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059815"/>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5.3.13.Giao diện giảng viên</a:t>
            </a:r>
            <a:endParaRPr lang="en-US" altLang="ko-KR" dirty="0">
              <a:sym typeface="+mn-ea"/>
            </a:endParaRPr>
          </a:p>
        </p:txBody>
      </p:sp>
      <p:sp>
        <p:nvSpPr>
          <p:cNvPr id="100" name="Text Box 99"/>
          <p:cNvSpPr txBox="1"/>
          <p:nvPr/>
        </p:nvSpPr>
        <p:spPr>
          <a:xfrm>
            <a:off x="35560" y="1995805"/>
            <a:ext cx="3758565" cy="1091565"/>
          </a:xfrm>
          <a:prstGeom prst="rect">
            <a:avLst/>
          </a:prstGeom>
          <a:noFill/>
          <a:ln w="9525">
            <a:noFill/>
          </a:ln>
        </p:spPr>
        <p:txBody>
          <a:bodyPr wrap="square">
            <a:spAutoFit/>
          </a:bodyPr>
          <a:p>
            <a:pPr marL="228600" indent="-228600" algn="l"/>
            <a:r>
              <a:rPr lang="en-US" sz="1300" b="0">
                <a:solidFill>
                  <a:srgbClr val="000000"/>
                </a:solidFill>
              </a:rPr>
              <a:t>-Khi tiến hành đăng nhập với vai trò là giảng </a:t>
            </a:r>
            <a:endParaRPr lang="en-US" sz="1300" b="0">
              <a:solidFill>
                <a:srgbClr val="000000"/>
              </a:solidFill>
            </a:endParaRPr>
          </a:p>
          <a:p>
            <a:pPr marL="228600" indent="-228600" algn="l"/>
            <a:r>
              <a:rPr lang="en-US" sz="1300" b="0">
                <a:solidFill>
                  <a:srgbClr val="000000"/>
                </a:solidFill>
              </a:rPr>
              <a:t>viên.</a:t>
            </a:r>
            <a:endParaRPr lang="en-US" sz="1300" b="0">
              <a:solidFill>
                <a:srgbClr val="000000"/>
              </a:solidFill>
            </a:endParaRPr>
          </a:p>
          <a:p>
            <a:pPr marL="228600" indent="-228600" algn="l"/>
            <a:r>
              <a:rPr lang="en-US" sz="1300" b="0">
                <a:solidFill>
                  <a:srgbClr val="000000"/>
                </a:solidFill>
              </a:rPr>
              <a:t>-Giao diện hiển thị các lớp học của giảng viên.</a:t>
            </a:r>
            <a:endParaRPr lang="en-US" sz="1300" b="0">
              <a:solidFill>
                <a:srgbClr val="000000"/>
              </a:solidFill>
            </a:endParaRPr>
          </a:p>
          <a:p>
            <a:pPr marL="228600" indent="-228600" algn="l"/>
            <a:r>
              <a:rPr lang="en-US" sz="1300" b="0">
                <a:solidFill>
                  <a:srgbClr val="000000"/>
                </a:solidFill>
              </a:rPr>
              <a:t>-Giao diện chưa nút để truy cập đến danh sách </a:t>
            </a:r>
            <a:endParaRPr lang="en-US" sz="1300" b="0">
              <a:solidFill>
                <a:srgbClr val="000000"/>
              </a:solidFill>
            </a:endParaRPr>
          </a:p>
          <a:p>
            <a:pPr marL="228600" indent="-228600" algn="l"/>
            <a:r>
              <a:rPr lang="en-US" sz="1300" b="0">
                <a:solidFill>
                  <a:srgbClr val="000000"/>
                </a:solidFill>
              </a:rPr>
              <a:t>lớp học của giảng viên đó.</a:t>
            </a:r>
            <a:endParaRPr lang="en-US" sz="1300" b="0">
              <a:solidFill>
                <a:srgbClr val="000000"/>
              </a:solidFill>
            </a:endParaRPr>
          </a:p>
        </p:txBody>
      </p:sp>
      <p:pic>
        <p:nvPicPr>
          <p:cNvPr id="23" name="Picture 23" descr="Graphical user interface, application&#10;&#10;Description automatically generated"/>
          <p:cNvPicPr>
            <a:picLocks noChangeAspect="1"/>
          </p:cNvPicPr>
          <p:nvPr/>
        </p:nvPicPr>
        <p:blipFill>
          <a:blip r:embed="rId1"/>
          <a:stretch>
            <a:fillRect/>
          </a:stretch>
        </p:blipFill>
        <p:spPr>
          <a:xfrm>
            <a:off x="3724910" y="1419860"/>
            <a:ext cx="5281930" cy="3550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5. THIẾT KẾ GIAO DIỆN</a:t>
            </a:r>
            <a:endParaRPr lang="en-US" altLang="ko-KR" dirty="0"/>
          </a:p>
        </p:txBody>
      </p:sp>
      <p:sp>
        <p:nvSpPr>
          <p:cNvPr id="3" name="Text Placeholder 2"/>
          <p:cNvSpPr>
            <a:spLocks noGrp="1"/>
          </p:cNvSpPr>
          <p:nvPr>
            <p:ph type="body" sz="quarter" idx="11"/>
          </p:nvPr>
        </p:nvSpPr>
        <p:spPr/>
        <p:txBody>
          <a:bodyPr/>
          <a:lstStyle/>
          <a:p>
            <a:pPr algn="ctr"/>
            <a:r>
              <a:rPr lang="en-US" altLang="ko-KR" b="1" dirty="0">
                <a:sym typeface="+mn-ea"/>
              </a:rPr>
              <a:t>5.3.Giao diện và chức năng</a:t>
            </a:r>
            <a:endParaRPr lang="en-US" altLang="ko-KR" b="1" dirty="0">
              <a:sym typeface="+mn-ea"/>
            </a:endParaRPr>
          </a:p>
        </p:txBody>
      </p:sp>
      <p:sp>
        <p:nvSpPr>
          <p:cNvPr id="14" name="Text Placeholder 2"/>
          <p:cNvSpPr>
            <a:spLocks noGrp="1"/>
          </p:cNvSpPr>
          <p:nvPr/>
        </p:nvSpPr>
        <p:spPr>
          <a:xfrm>
            <a:off x="1475740" y="1059815"/>
            <a:ext cx="4130675" cy="288290"/>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ltLang="ko-KR" dirty="0">
                <a:sym typeface="+mn-ea"/>
              </a:rPr>
              <a:t>5.3.14.Giao diện danh sách lớp học</a:t>
            </a:r>
            <a:endParaRPr lang="en-US" altLang="ko-KR" dirty="0">
              <a:sym typeface="+mn-ea"/>
            </a:endParaRPr>
          </a:p>
        </p:txBody>
      </p:sp>
      <p:sp>
        <p:nvSpPr>
          <p:cNvPr id="100" name="Text Box 99"/>
          <p:cNvSpPr txBox="1"/>
          <p:nvPr/>
        </p:nvSpPr>
        <p:spPr>
          <a:xfrm>
            <a:off x="35560" y="1995805"/>
            <a:ext cx="3758565" cy="2091690"/>
          </a:xfrm>
          <a:prstGeom prst="rect">
            <a:avLst/>
          </a:prstGeom>
          <a:noFill/>
          <a:ln w="9525">
            <a:noFill/>
          </a:ln>
        </p:spPr>
        <p:txBody>
          <a:bodyPr wrap="square">
            <a:spAutoFit/>
          </a:bodyPr>
          <a:p>
            <a:pPr marL="228600" indent="-228600" algn="l"/>
            <a:r>
              <a:rPr lang="en-US" sz="1300" b="0">
                <a:solidFill>
                  <a:srgbClr val="000000"/>
                </a:solidFill>
              </a:rPr>
              <a:t>-Sau khi click vào button Danh sách lớp học tại giao diện giảng viên sẽ truy cập đến trang </a:t>
            </a:r>
            <a:endParaRPr lang="en-US" sz="1300" b="0">
              <a:solidFill>
                <a:srgbClr val="000000"/>
              </a:solidFill>
            </a:endParaRPr>
          </a:p>
          <a:p>
            <a:pPr marL="228600" indent="-228600" algn="l"/>
            <a:r>
              <a:rPr lang="en-US" sz="1300" b="0">
                <a:solidFill>
                  <a:srgbClr val="000000"/>
                </a:solidFill>
              </a:rPr>
              <a:t>này</a:t>
            </a:r>
            <a:endParaRPr lang="en-US" sz="1300" b="0">
              <a:solidFill>
                <a:srgbClr val="000000"/>
              </a:solidFill>
            </a:endParaRPr>
          </a:p>
          <a:p>
            <a:pPr marL="228600" indent="-228600" algn="l"/>
            <a:r>
              <a:rPr lang="en-US" sz="1300" b="0">
                <a:solidFill>
                  <a:srgbClr val="000000"/>
                </a:solidFill>
              </a:rPr>
              <a:t>-Giao diện sẽ hiển thị tất cả các lớp học của </a:t>
            </a:r>
            <a:endParaRPr lang="en-US" sz="1300" b="0">
              <a:solidFill>
                <a:srgbClr val="000000"/>
              </a:solidFill>
            </a:endParaRPr>
          </a:p>
          <a:p>
            <a:pPr marL="228600" indent="-228600" algn="l"/>
            <a:r>
              <a:rPr lang="en-US" sz="1300" b="0">
                <a:solidFill>
                  <a:srgbClr val="000000"/>
                </a:solidFill>
              </a:rPr>
              <a:t>giảng viên đó.</a:t>
            </a:r>
            <a:endParaRPr lang="en-US" sz="1300" b="0">
              <a:solidFill>
                <a:srgbClr val="000000"/>
              </a:solidFill>
            </a:endParaRPr>
          </a:p>
          <a:p>
            <a:pPr marL="228600" indent="-228600" algn="l"/>
            <a:r>
              <a:rPr lang="en-US" sz="1300" b="0">
                <a:solidFill>
                  <a:srgbClr val="000000"/>
                </a:solidFill>
              </a:rPr>
              <a:t>-Trong giao diện sẽ có các chức năng tìm kiếm </a:t>
            </a:r>
            <a:endParaRPr lang="en-US" sz="1300" b="0">
              <a:solidFill>
                <a:srgbClr val="000000"/>
              </a:solidFill>
            </a:endParaRPr>
          </a:p>
          <a:p>
            <a:pPr marL="228600" indent="-228600" algn="l"/>
            <a:r>
              <a:rPr lang="en-US" sz="1300" b="0">
                <a:solidFill>
                  <a:srgbClr val="000000"/>
                </a:solidFill>
              </a:rPr>
              <a:t>lớp học dựa theo mã và hiển thị tổng số sinh </a:t>
            </a:r>
            <a:endParaRPr lang="en-US" sz="1300" b="0">
              <a:solidFill>
                <a:srgbClr val="000000"/>
              </a:solidFill>
            </a:endParaRPr>
          </a:p>
          <a:p>
            <a:pPr marL="228600" indent="-228600" algn="l"/>
            <a:r>
              <a:rPr lang="en-US" sz="1300" b="0">
                <a:solidFill>
                  <a:srgbClr val="000000"/>
                </a:solidFill>
              </a:rPr>
              <a:t>viên của lớp học đó</a:t>
            </a:r>
            <a:endParaRPr lang="en-US" sz="1300" b="0">
              <a:solidFill>
                <a:srgbClr val="000000"/>
              </a:solidFill>
            </a:endParaRPr>
          </a:p>
          <a:p>
            <a:pPr marL="228600" indent="-228600" algn="l"/>
            <a:r>
              <a:rPr lang="en-US" sz="1300" b="0">
                <a:solidFill>
                  <a:srgbClr val="000000"/>
                </a:solidFill>
              </a:rPr>
              <a:t>+ Nhập mã lớp học. Click vào button tìm kiếm để thực thi chức năng:</a:t>
            </a:r>
            <a:endParaRPr lang="en-US" sz="1300" b="0">
              <a:solidFill>
                <a:srgbClr val="000000"/>
              </a:solidFill>
            </a:endParaRPr>
          </a:p>
        </p:txBody>
      </p:sp>
      <p:pic>
        <p:nvPicPr>
          <p:cNvPr id="1727969553" name="Picture 1727969553" descr="Graphical user interface&#10;&#10;Description automatically generated"/>
          <p:cNvPicPr>
            <a:picLocks noChangeAspect="1"/>
          </p:cNvPicPr>
          <p:nvPr/>
        </p:nvPicPr>
        <p:blipFill>
          <a:blip r:embed="rId1"/>
          <a:stretch>
            <a:fillRect/>
          </a:stretch>
        </p:blipFill>
        <p:spPr>
          <a:xfrm>
            <a:off x="3890010" y="1427480"/>
            <a:ext cx="5117465" cy="3602355"/>
          </a:xfrm>
          <a:prstGeom prst="rect">
            <a:avLst/>
          </a:prstGeom>
        </p:spPr>
      </p:pic>
      <p:pic>
        <p:nvPicPr>
          <p:cNvPr id="1727969554" name="Picture 1727969554" descr="Graphical user interface, application&#10;&#10;Description automatically generated"/>
          <p:cNvPicPr>
            <a:picLocks noChangeAspect="1"/>
          </p:cNvPicPr>
          <p:nvPr/>
        </p:nvPicPr>
        <p:blipFill>
          <a:blip r:embed="rId2"/>
          <a:stretch>
            <a:fillRect/>
          </a:stretch>
        </p:blipFill>
        <p:spPr>
          <a:xfrm>
            <a:off x="3890010" y="1480820"/>
            <a:ext cx="5045710" cy="3469640"/>
          </a:xfrm>
          <a:prstGeom prst="rect">
            <a:avLst/>
          </a:prstGeom>
        </p:spPr>
      </p:pic>
      <p:sp>
        <p:nvSpPr>
          <p:cNvPr id="8" name="Text Box 7"/>
          <p:cNvSpPr txBox="1"/>
          <p:nvPr/>
        </p:nvSpPr>
        <p:spPr>
          <a:xfrm>
            <a:off x="5767705" y="1059815"/>
            <a:ext cx="3139440" cy="491490"/>
          </a:xfrm>
          <a:prstGeom prst="rect">
            <a:avLst/>
          </a:prstGeom>
          <a:noFill/>
          <a:ln w="9525">
            <a:noFill/>
          </a:ln>
        </p:spPr>
        <p:txBody>
          <a:bodyPr wrap="square">
            <a:spAutoFit/>
          </a:bodyPr>
          <a:p>
            <a:pPr marL="228600" indent="-228600" algn="l"/>
            <a:r>
              <a:rPr lang="en-US" sz="1300" b="0">
                <a:solidFill>
                  <a:srgbClr val="000000"/>
                </a:solidFill>
              </a:rPr>
              <a:t>Do giảng viên này không có lớp học </a:t>
            </a:r>
            <a:endParaRPr lang="en-US" sz="1300" b="0">
              <a:solidFill>
                <a:srgbClr val="000000"/>
              </a:solidFill>
            </a:endParaRPr>
          </a:p>
          <a:p>
            <a:pPr marL="228600" indent="-228600" algn="ctr"/>
            <a:r>
              <a:rPr lang="en-US" sz="1300" b="0">
                <a:solidFill>
                  <a:srgbClr val="000000"/>
                </a:solidFill>
              </a:rPr>
              <a:t>nên sẽ không trả về giá trị. </a:t>
            </a:r>
            <a:endParaRPr lang="en-US" sz="1300" b="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1727969553"/>
                                        </p:tgtEl>
                                      </p:cBhvr>
                                    </p:animEffect>
                                    <p:set>
                                      <p:cBhvr>
                                        <p:cTn id="7" dur="1" fill="hold">
                                          <p:stCondLst>
                                            <p:cond delay="499"/>
                                          </p:stCondLst>
                                        </p:cTn>
                                        <p:tgtEl>
                                          <p:spTgt spid="172796955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par>
                                <p:cTn id="13" presetID="5" presetClass="entr" presetSubtype="10" fill="hold" nodeType="withEffect">
                                  <p:stCondLst>
                                    <p:cond delay="0"/>
                                  </p:stCondLst>
                                  <p:childTnLst>
                                    <p:set>
                                      <p:cBhvr>
                                        <p:cTn id="14" dur="1" fill="hold">
                                          <p:stCondLst>
                                            <p:cond delay="0"/>
                                          </p:stCondLst>
                                        </p:cTn>
                                        <p:tgtEl>
                                          <p:spTgt spid="1727969554"/>
                                        </p:tgtEl>
                                        <p:attrNameLst>
                                          <p:attrName>style.visibility</p:attrName>
                                        </p:attrNameLst>
                                      </p:cBhvr>
                                      <p:to>
                                        <p:strVal val="visible"/>
                                      </p:to>
                                    </p:set>
                                    <p:animEffect transition="in" filter="checkerboard(across)">
                                      <p:cBhvr>
                                        <p:cTn id="15" dur="500"/>
                                        <p:tgtEl>
                                          <p:spTgt spid="1727969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
        <p:nvSpPr>
          <p:cNvPr id="5" name="TextBox 4"/>
          <p:cNvSpPr txBox="1"/>
          <p:nvPr/>
        </p:nvSpPr>
        <p:spPr>
          <a:xfrm>
            <a:off x="3365182" y="3212516"/>
            <a:ext cx="2413489" cy="460375"/>
          </a:xfrm>
          <a:prstGeom prst="rect">
            <a:avLst/>
          </a:prstGeom>
          <a:noFill/>
        </p:spPr>
        <p:txBody>
          <a:bodyPr wrap="square" rtlCol="0" anchor="ctr">
            <a:spAutoFit/>
          </a:bodyPr>
          <a:p>
            <a:pPr algn="ctr">
              <a:spcBef>
                <a:spcPts val="0"/>
              </a:spcBef>
              <a:defRPr/>
            </a:pPr>
            <a:r>
              <a:rPr lang="en-US" altLang="ko-KR" sz="1200" dirty="0">
                <a:sym typeface="+mn-ea"/>
              </a:rPr>
              <a:t>QUẢN LÝ ĐĂNG KÝ HỌC </a:t>
            </a:r>
            <a:endParaRPr lang="en-US" altLang="ko-KR" sz="1200" dirty="0">
              <a:sym typeface="+mn-ea"/>
            </a:endParaRPr>
          </a:p>
          <a:p>
            <a:pPr algn="ctr">
              <a:spcBef>
                <a:spcPts val="0"/>
              </a:spcBef>
              <a:defRPr/>
            </a:pPr>
            <a:r>
              <a:rPr lang="en-US" altLang="ko-KR" sz="1200" dirty="0">
                <a:sym typeface="+mn-ea"/>
              </a:rPr>
              <a:t>PHẦN CỦA SINH VIÊN</a:t>
            </a:r>
            <a:endParaRPr lang="en-US" altLang="ko-KR" sz="1200" dirty="0">
              <a:solidFill>
                <a:schemeClr val="tx1">
                  <a:lumMod val="75000"/>
                  <a:lumOff val="25000"/>
                </a:schemeClr>
              </a:solidFill>
              <a:cs typeface="Arial" panose="020B0604020202020204" pitchFamily="34" charset="0"/>
            </a:endParaRPr>
          </a:p>
        </p:txBody>
      </p:sp>
      <p:sp>
        <p:nvSpPr>
          <p:cNvPr id="6" name="Text Placeholder 5"/>
          <p:cNvSpPr/>
          <p:nvPr/>
        </p:nvSpPr>
        <p:spPr>
          <a:xfrm>
            <a:off x="2699644" y="2757294"/>
            <a:ext cx="3744416" cy="288032"/>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1400" b="0" kern="1200" baseline="0">
                <a:solidFill>
                  <a:schemeClr val="tx1">
                    <a:lumMod val="75000"/>
                    <a:lumOff val="25000"/>
                  </a:schemeClr>
                </a:solidFill>
                <a:latin typeface="+mn-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Nhóm 11</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p:nvPr/>
        </p:nvSpPr>
        <p:spPr>
          <a:xfrm>
            <a:off x="2411760" y="123984"/>
            <a:ext cx="673224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cs typeface="Arial" panose="020B0604020202020204" pitchFamily="34" charset="0"/>
              </a:rPr>
              <a:t>Mục Lục</a:t>
            </a:r>
            <a:endParaRPr lang="en-US" sz="3600" dirty="0">
              <a:solidFill>
                <a:schemeClr val="tx1">
                  <a:lumMod val="75000"/>
                  <a:lumOff val="25000"/>
                </a:schemeClr>
              </a:solidFill>
              <a:cs typeface="Arial" panose="020B0604020202020204" pitchFamily="34" charset="0"/>
            </a:endParaRPr>
          </a:p>
        </p:txBody>
      </p:sp>
      <p:grpSp>
        <p:nvGrpSpPr>
          <p:cNvPr id="30" name="Group 29"/>
          <p:cNvGrpSpPr/>
          <p:nvPr/>
        </p:nvGrpSpPr>
        <p:grpSpPr>
          <a:xfrm>
            <a:off x="2984973" y="844571"/>
            <a:ext cx="5611091" cy="576000"/>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anose="020B0604020202020204" pitchFamily="34" charset="0"/>
                </a:rPr>
                <a:t>01</a:t>
              </a:r>
              <a:endParaRPr lang="en-US" altLang="ko-KR" sz="2400" b="1" dirty="0">
                <a:solidFill>
                  <a:schemeClr val="accent1"/>
                </a:solidFill>
                <a:cs typeface="Arial" panose="020B0604020202020204" pitchFamily="34" charset="0"/>
              </a:endParaRPr>
            </a:p>
          </p:txBody>
        </p:sp>
        <p:sp>
          <p:nvSpPr>
            <p:cNvPr id="7" name="TextBox 6"/>
            <p:cNvSpPr txBox="1"/>
            <p:nvPr/>
          </p:nvSpPr>
          <p:spPr bwMode="auto">
            <a:xfrm>
              <a:off x="3667248" y="1258798"/>
              <a:ext cx="4752528" cy="30670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PHẦN 1. ĐẶC TẢ ĐỀ TÀI	</a:t>
              </a:r>
              <a:endParaRPr lang="en-US" altLang="ko-KR" sz="1400" b="1" dirty="0">
                <a:solidFill>
                  <a:schemeClr val="bg1"/>
                </a:solidFill>
                <a:cs typeface="Arial" panose="020B0604020202020204" pitchFamily="34" charset="0"/>
              </a:endParaRPr>
            </a:p>
          </p:txBody>
        </p:sp>
      </p:grpSp>
      <p:grpSp>
        <p:nvGrpSpPr>
          <p:cNvPr id="31" name="Group 30"/>
          <p:cNvGrpSpPr/>
          <p:nvPr/>
        </p:nvGrpSpPr>
        <p:grpSpPr>
          <a:xfrm>
            <a:off x="2984973" y="1664658"/>
            <a:ext cx="5611091" cy="576000"/>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anose="020B0604020202020204" pitchFamily="34" charset="0"/>
                </a:rPr>
                <a:t>02</a:t>
              </a:r>
              <a:endParaRPr lang="en-US" altLang="ko-KR" sz="2400" b="1" dirty="0">
                <a:solidFill>
                  <a:schemeClr val="accent2"/>
                </a:solidFill>
                <a:cs typeface="Arial" panose="020B0604020202020204" pitchFamily="34" charset="0"/>
              </a:endParaRPr>
            </a:p>
          </p:txBody>
        </p:sp>
        <p:sp>
          <p:nvSpPr>
            <p:cNvPr id="18" name="TextBox 17"/>
            <p:cNvSpPr txBox="1"/>
            <p:nvPr/>
          </p:nvSpPr>
          <p:spPr bwMode="auto">
            <a:xfrm>
              <a:off x="3667248" y="2150640"/>
              <a:ext cx="4752528" cy="30670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PHẦN 2. THIẾT KẾ CƠ SỞ DỮ LIỆU</a:t>
              </a:r>
              <a:endParaRPr lang="en-US" altLang="ko-KR" sz="1400" b="1" dirty="0">
                <a:solidFill>
                  <a:schemeClr val="bg1"/>
                </a:solidFill>
                <a:cs typeface="Arial" panose="020B0604020202020204" pitchFamily="34" charset="0"/>
              </a:endParaRPr>
            </a:p>
          </p:txBody>
        </p:sp>
      </p:grpSp>
      <p:grpSp>
        <p:nvGrpSpPr>
          <p:cNvPr id="32" name="Group 31"/>
          <p:cNvGrpSpPr/>
          <p:nvPr/>
        </p:nvGrpSpPr>
        <p:grpSpPr>
          <a:xfrm>
            <a:off x="2984973" y="2484745"/>
            <a:ext cx="5611091" cy="576000"/>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anose="020B0604020202020204" pitchFamily="34" charset="0"/>
                </a:rPr>
                <a:t>03</a:t>
              </a:r>
              <a:endParaRPr lang="en-US" altLang="ko-KR" sz="2400" b="1" dirty="0">
                <a:solidFill>
                  <a:schemeClr val="accent3"/>
                </a:solidFill>
                <a:cs typeface="Arial" panose="020B0604020202020204" pitchFamily="34" charset="0"/>
              </a:endParaRPr>
            </a:p>
          </p:txBody>
        </p:sp>
        <p:sp>
          <p:nvSpPr>
            <p:cNvPr id="23" name="TextBox 22"/>
            <p:cNvSpPr txBox="1"/>
            <p:nvPr/>
          </p:nvSpPr>
          <p:spPr bwMode="auto">
            <a:xfrm>
              <a:off x="3666963" y="2950835"/>
              <a:ext cx="4614545" cy="5219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PHẦN 3: CÀI ĐẶT CÁC CHỨC NĂNG BẰNG HÀM VÀ THỦ TỤC</a:t>
              </a:r>
              <a:endParaRPr lang="en-US" altLang="ko-KR" sz="1400" b="1" dirty="0">
                <a:solidFill>
                  <a:schemeClr val="bg1"/>
                </a:solidFill>
                <a:cs typeface="Arial" panose="020B0604020202020204" pitchFamily="34" charset="0"/>
              </a:endParaRPr>
            </a:p>
          </p:txBody>
        </p:sp>
      </p:grpSp>
      <p:grpSp>
        <p:nvGrpSpPr>
          <p:cNvPr id="33" name="Group 32"/>
          <p:cNvGrpSpPr/>
          <p:nvPr/>
        </p:nvGrpSpPr>
        <p:grpSpPr>
          <a:xfrm>
            <a:off x="2991323" y="3295307"/>
            <a:ext cx="5611091" cy="576000"/>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anose="020B0604020202020204" pitchFamily="34" charset="0"/>
                </a:rPr>
                <a:t>04</a:t>
              </a:r>
              <a:endParaRPr lang="en-US" altLang="ko-KR" sz="2400" b="1" dirty="0">
                <a:solidFill>
                  <a:schemeClr val="accent4"/>
                </a:solidFill>
                <a:cs typeface="Arial" panose="020B0604020202020204" pitchFamily="34" charset="0"/>
              </a:endParaRPr>
            </a:p>
          </p:txBody>
        </p:sp>
        <p:sp>
          <p:nvSpPr>
            <p:cNvPr id="28" name="TextBox 27"/>
            <p:cNvSpPr txBox="1"/>
            <p:nvPr/>
          </p:nvSpPr>
          <p:spPr bwMode="auto">
            <a:xfrm>
              <a:off x="3667248" y="3934324"/>
              <a:ext cx="4752528" cy="30670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PHẦN 4. TẠO USER VÀ PHÂN QUYỀN</a:t>
              </a:r>
              <a:endParaRPr lang="en-US" altLang="ko-KR" sz="1400" b="1" dirty="0">
                <a:solidFill>
                  <a:schemeClr val="bg1"/>
                </a:solidFill>
                <a:cs typeface="Arial" panose="020B0604020202020204" pitchFamily="34" charset="0"/>
              </a:endParaRPr>
            </a:p>
          </p:txBody>
        </p:sp>
      </p:grpSp>
      <p:grpSp>
        <p:nvGrpSpPr>
          <p:cNvPr id="2" name="Group 1"/>
          <p:cNvGrpSpPr/>
          <p:nvPr/>
        </p:nvGrpSpPr>
        <p:grpSpPr>
          <a:xfrm>
            <a:off x="2988148" y="4137317"/>
            <a:ext cx="5611091" cy="576000"/>
            <a:chOff x="2984973" y="3807117"/>
            <a:chExt cx="5611091" cy="576000"/>
          </a:xfrm>
        </p:grpSpPr>
        <p:sp>
          <p:nvSpPr>
            <p:cNvPr id="8" name="Round Same Side Corner Rectangle 7"/>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9"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0" name="TextBox 26"/>
            <p:cNvSpPr txBox="1"/>
            <p:nvPr/>
          </p:nvSpPr>
          <p:spPr>
            <a:xfrm>
              <a:off x="2988072" y="3910650"/>
              <a:ext cx="569802" cy="368935"/>
            </a:xfrm>
            <a:prstGeom prst="rect">
              <a:avLst/>
            </a:prstGeom>
            <a:noFill/>
          </p:spPr>
          <p:txBody>
            <a:bodyPr wrap="square" tIns="0" bIns="0" rtlCol="0" anchor="ctr">
              <a:spAutoFit/>
            </a:bodyPr>
            <a:lstStyle/>
            <a:p>
              <a:pPr algn="ctr"/>
              <a:r>
                <a:rPr lang="en-US" altLang="ko-KR" sz="2400" b="1" dirty="0">
                  <a:solidFill>
                    <a:schemeClr val="accent4"/>
                  </a:solidFill>
                  <a:cs typeface="Arial" panose="020B0604020202020204" pitchFamily="34" charset="0"/>
                </a:rPr>
                <a:t>05</a:t>
              </a:r>
              <a:endParaRPr lang="en-US" altLang="ko-KR" sz="2400" b="1" dirty="0">
                <a:solidFill>
                  <a:schemeClr val="accent4"/>
                </a:solidFill>
                <a:cs typeface="Arial" panose="020B0604020202020204" pitchFamily="34" charset="0"/>
              </a:endParaRPr>
            </a:p>
          </p:txBody>
        </p:sp>
        <p:sp>
          <p:nvSpPr>
            <p:cNvPr id="11" name="TextBox 27"/>
            <p:cNvSpPr txBox="1"/>
            <p:nvPr/>
          </p:nvSpPr>
          <p:spPr bwMode="auto">
            <a:xfrm>
              <a:off x="3667248" y="3934324"/>
              <a:ext cx="4752528" cy="306705"/>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chemeClr val="bg1"/>
                  </a:solidFill>
                  <a:cs typeface="Arial" panose="020B0604020202020204" pitchFamily="34" charset="0"/>
                </a:rPr>
                <a:t>PHẦN 5. THIẾT KẾ GIAO DIỆN</a:t>
              </a:r>
              <a:endParaRPr lang="en-US" altLang="ko-KR" sz="1400" b="1" dirty="0">
                <a:solidFill>
                  <a:schemeClr val="bg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heckerboard(across)">
                                      <p:cBhvr>
                                        <p:cTn id="7" dur="500"/>
                                        <p:tgtEl>
                                          <p:spTgt spid="30"/>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checkerboard(across)">
                                      <p:cBhvr>
                                        <p:cTn id="11" dur="500"/>
                                        <p:tgtEl>
                                          <p:spTgt spid="31"/>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checkerboard(across)">
                                      <p:cBhvr>
                                        <p:cTn id="15" dur="500"/>
                                        <p:tgtEl>
                                          <p:spTgt spid="32"/>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heckerboard(across)">
                                      <p:cBhvr>
                                        <p:cTn id="19" dur="500"/>
                                        <p:tgtEl>
                                          <p:spTgt spid="33"/>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heckerboard(across)">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PHẦN 1. ĐẶC TẢ ĐỀ TÀI</a:t>
            </a:r>
            <a:endParaRPr lang="en-US" altLang="ko-KR" dirty="0"/>
          </a:p>
        </p:txBody>
      </p:sp>
      <p:sp>
        <p:nvSpPr>
          <p:cNvPr id="4" name="Oval 3"/>
          <p:cNvSpPr/>
          <p:nvPr/>
        </p:nvSpPr>
        <p:spPr>
          <a:xfrm>
            <a:off x="4788052" y="136262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745749" y="136262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90137" y="1493893"/>
            <a:ext cx="604639" cy="430887"/>
          </a:xfrm>
          <a:prstGeom prst="rect">
            <a:avLst/>
          </a:prstGeom>
          <a:noFill/>
        </p:spPr>
        <p:txBody>
          <a:bodyPr wrap="square" tIns="0" bIns="0" rtlCol="0" anchor="ctr">
            <a:spAutoFit/>
          </a:bodyPr>
          <a:lstStyle/>
          <a:p>
            <a:r>
              <a:rPr lang="en-US" altLang="ko-KR" sz="2800" b="1" dirty="0">
                <a:solidFill>
                  <a:schemeClr val="bg1"/>
                </a:solidFill>
                <a:cs typeface="Arial" panose="020B0604020202020204" pitchFamily="34" charset="0"/>
              </a:rPr>
              <a:t>01</a:t>
            </a:r>
            <a:endParaRPr lang="en-US" altLang="ko-KR" sz="2800" b="1" dirty="0">
              <a:solidFill>
                <a:schemeClr val="bg1"/>
              </a:solidFill>
              <a:cs typeface="Arial" panose="020B0604020202020204" pitchFamily="34" charset="0"/>
            </a:endParaRPr>
          </a:p>
        </p:txBody>
      </p:sp>
      <p:sp>
        <p:nvSpPr>
          <p:cNvPr id="10" name="TextBox 9"/>
          <p:cNvSpPr txBox="1"/>
          <p:nvPr/>
        </p:nvSpPr>
        <p:spPr>
          <a:xfrm>
            <a:off x="4832440" y="1493893"/>
            <a:ext cx="604639" cy="430887"/>
          </a:xfrm>
          <a:prstGeom prst="rect">
            <a:avLst/>
          </a:prstGeom>
          <a:noFill/>
        </p:spPr>
        <p:txBody>
          <a:bodyPr wrap="square" tIns="0" bIns="0" rtlCol="0" anchor="ctr">
            <a:spAutoFit/>
          </a:bodyPr>
          <a:lstStyle/>
          <a:p>
            <a:r>
              <a:rPr lang="en-US" altLang="ko-KR" sz="2800" b="1" dirty="0">
                <a:solidFill>
                  <a:schemeClr val="bg1"/>
                </a:solidFill>
                <a:cs typeface="Arial" panose="020B0604020202020204" pitchFamily="34" charset="0"/>
              </a:rPr>
              <a:t>02</a:t>
            </a:r>
            <a:endParaRPr lang="en-US" altLang="ko-KR" sz="2800" b="1" dirty="0">
              <a:solidFill>
                <a:schemeClr val="bg1"/>
              </a:solidFill>
              <a:cs typeface="Arial" panose="020B0604020202020204" pitchFamily="34" charset="0"/>
            </a:endParaRPr>
          </a:p>
        </p:txBody>
      </p:sp>
      <p:grpSp>
        <p:nvGrpSpPr>
          <p:cNvPr id="12" name="Group 11"/>
          <p:cNvGrpSpPr/>
          <p:nvPr/>
        </p:nvGrpSpPr>
        <p:grpSpPr>
          <a:xfrm>
            <a:off x="1438811" y="1418933"/>
            <a:ext cx="3041608" cy="3506431"/>
            <a:chOff x="1455335" y="957175"/>
            <a:chExt cx="3142486" cy="3506431"/>
          </a:xfrm>
        </p:grpSpPr>
        <p:sp>
          <p:nvSpPr>
            <p:cNvPr id="13" name="TextBox 12"/>
            <p:cNvSpPr txBox="1"/>
            <p:nvPr/>
          </p:nvSpPr>
          <p:spPr>
            <a:xfrm>
              <a:off x="1455335" y="1233361"/>
              <a:ext cx="3023679" cy="3230245"/>
            </a:xfrm>
            <a:prstGeom prst="rect">
              <a:avLst/>
            </a:prstGeom>
            <a:noFill/>
          </p:spPr>
          <p:txBody>
            <a:bodyPr wrap="square" rtlCol="0" anchor="ctr">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anose="020B0604020202020204" pitchFamily="34" charset="0"/>
                </a:rPr>
                <a:t>Hệ thống đăng ký học phần của sinh viên sẽ lưu trữ toàn bộ những thông tin về sinh viên hiện đang học tập tại trường.</a:t>
              </a:r>
              <a:endParaRPr lang="en-US" altLang="ko-KR" sz="1200" dirty="0">
                <a:solidFill>
                  <a:schemeClr val="tx1">
                    <a:lumMod val="75000"/>
                    <a:lumOff val="25000"/>
                  </a:schemeClr>
                </a:solidFill>
                <a:cs typeface="Arial" panose="020B0604020202020204" pitchFamily="34" charset="0"/>
              </a:endParaRPr>
            </a:p>
            <a:p>
              <a:pPr marL="171450" indent="-171450">
                <a:buFont typeface="Arial" panose="020B0604020202020204" pitchFamily="34" charset="0"/>
                <a:buChar char="•"/>
              </a:pPr>
              <a:r>
                <a:rPr lang="en-US" altLang="ko-KR" sz="1200" dirty="0">
                  <a:solidFill>
                    <a:schemeClr val="tx1">
                      <a:lumMod val="75000"/>
                      <a:lumOff val="25000"/>
                    </a:schemeClr>
                  </a:solidFill>
                  <a:cs typeface="Arial" panose="020B0604020202020204" pitchFamily="34" charset="0"/>
                </a:rPr>
                <a:t> Hệ thống sẽ lưu trữ toàn bộ danh mục các chương trình đào tạo của các ngành, danh mục các môn học của từng chương trình đào tạo.</a:t>
              </a:r>
              <a:endParaRPr lang="en-US" altLang="ko-KR" sz="1200" dirty="0">
                <a:solidFill>
                  <a:schemeClr val="tx1">
                    <a:lumMod val="75000"/>
                    <a:lumOff val="25000"/>
                  </a:schemeClr>
                </a:solidFill>
                <a:cs typeface="Arial" panose="020B0604020202020204" pitchFamily="34" charset="0"/>
              </a:endParaRPr>
            </a:p>
            <a:p>
              <a:pPr marL="171450" indent="-171450">
                <a:buFont typeface="Arial" panose="020B0604020202020204" pitchFamily="34" charset="0"/>
                <a:buChar char="•"/>
              </a:pPr>
              <a:r>
                <a:rPr lang="en-US" altLang="ko-KR" sz="1200" dirty="0">
                  <a:solidFill>
                    <a:schemeClr val="tx1">
                      <a:lumMod val="75000"/>
                      <a:lumOff val="25000"/>
                    </a:schemeClr>
                  </a:solidFill>
                  <a:cs typeface="Arial" panose="020B0604020202020204" pitchFamily="34" charset="0"/>
                </a:rPr>
                <a:t>Hệ thống còn lưu trữ thông tin về các giảng viên của các khoa</a:t>
              </a:r>
              <a:endParaRPr lang="en-US" altLang="ko-KR" sz="1200" dirty="0">
                <a:solidFill>
                  <a:schemeClr val="tx1">
                    <a:lumMod val="75000"/>
                    <a:lumOff val="25000"/>
                  </a:schemeClr>
                </a:solidFill>
                <a:cs typeface="Arial" panose="020B0604020202020204" pitchFamily="34" charset="0"/>
              </a:endParaRPr>
            </a:p>
            <a:p>
              <a:pPr marL="171450" indent="-171450">
                <a:buFont typeface="Arial" panose="020B0604020202020204" pitchFamily="34" charset="0"/>
                <a:buChar char="•"/>
              </a:pPr>
              <a:r>
                <a:rPr lang="en-US" altLang="ko-KR" sz="1200" dirty="0">
                  <a:solidFill>
                    <a:schemeClr val="tx1">
                      <a:lumMod val="75000"/>
                      <a:lumOff val="25000"/>
                    </a:schemeClr>
                  </a:solidFill>
                  <a:cs typeface="Arial" panose="020B0604020202020204" pitchFamily="34" charset="0"/>
                </a:rPr>
                <a:t>Bên cạnh đó cũng cần có thêm thông tin của  nhân viên quản trị hệ thống để có thể phân biệt ai đăng nhập vào hệ thống. Nhân viên quản trị hệ thống có nhiệm vụ quản lý và chỉnh sửa những thông tin của hệ thống và quản lý tất cả những thông tin về sinh viên.</a:t>
              </a:r>
              <a:endParaRPr lang="en-US" altLang="ko-KR" sz="1200" dirty="0">
                <a:solidFill>
                  <a:schemeClr val="tx1">
                    <a:lumMod val="75000"/>
                    <a:lumOff val="25000"/>
                  </a:schemeClr>
                </a:solidFill>
                <a:cs typeface="Arial" panose="020B0604020202020204" pitchFamily="34" charset="0"/>
              </a:endParaRPr>
            </a:p>
          </p:txBody>
        </p:sp>
        <p:sp>
          <p:nvSpPr>
            <p:cNvPr id="14" name="TextBox 13"/>
            <p:cNvSpPr txBox="1"/>
            <p:nvPr/>
          </p:nvSpPr>
          <p:spPr>
            <a:xfrm>
              <a:off x="1567736" y="957175"/>
              <a:ext cx="3030085" cy="275590"/>
            </a:xfrm>
            <a:prstGeom prst="rect">
              <a:avLst/>
            </a:prstGeom>
            <a:noFill/>
          </p:spPr>
          <p:txBody>
            <a:bodyPr wrap="square" rtlCol="0" anchor="ctr">
              <a:spAutoFit/>
            </a:bodyPr>
            <a:lstStyle/>
            <a:p>
              <a:r>
                <a:rPr lang="en-US" altLang="ko-KR" sz="1200" b="1" dirty="0">
                  <a:solidFill>
                    <a:schemeClr val="accent1"/>
                  </a:solidFill>
                  <a:cs typeface="Arial" panose="020B0604020202020204" pitchFamily="34" charset="0"/>
                </a:rPr>
                <a:t>1.1.	Dữ liệu cần lưu trữ</a:t>
              </a:r>
              <a:endParaRPr lang="en-US" altLang="ko-KR" sz="1200" b="1" dirty="0">
                <a:solidFill>
                  <a:schemeClr val="accent1"/>
                </a:solidFill>
                <a:cs typeface="Arial" panose="020B0604020202020204" pitchFamily="34" charset="0"/>
              </a:endParaRPr>
            </a:p>
          </p:txBody>
        </p:sp>
      </p:grpSp>
      <p:grpSp>
        <p:nvGrpSpPr>
          <p:cNvPr id="18" name="Group 17"/>
          <p:cNvGrpSpPr/>
          <p:nvPr/>
        </p:nvGrpSpPr>
        <p:grpSpPr>
          <a:xfrm>
            <a:off x="5579828" y="1362779"/>
            <a:ext cx="2933023" cy="2818090"/>
            <a:chOff x="1448774" y="1595985"/>
            <a:chExt cx="3030300" cy="2818090"/>
          </a:xfrm>
        </p:grpSpPr>
        <p:sp>
          <p:nvSpPr>
            <p:cNvPr id="19" name="TextBox 18"/>
            <p:cNvSpPr txBox="1"/>
            <p:nvPr/>
          </p:nvSpPr>
          <p:spPr>
            <a:xfrm>
              <a:off x="1448774" y="2107120"/>
              <a:ext cx="3023679" cy="2306955"/>
            </a:xfrm>
            <a:prstGeom prst="rect">
              <a:avLst/>
            </a:prstGeom>
            <a:noFill/>
          </p:spPr>
          <p:txBody>
            <a:bodyPr wrap="square" rtlCol="0" anchor="ctr">
              <a:spAutoFit/>
            </a:bodyPr>
            <a:lstStyle/>
            <a:p>
              <a:r>
                <a:rPr lang="ko-KR" altLang="en-US" sz="1200" dirty="0">
                  <a:solidFill>
                    <a:schemeClr val="tx1">
                      <a:lumMod val="75000"/>
                      <a:lumOff val="25000"/>
                    </a:schemeClr>
                  </a:solidFill>
                  <a:cs typeface="Arial" panose="020B0604020202020204" pitchFamily="34" charset="0"/>
                </a:rPr>
                <a:t>1.2.1.Đăng nhập</a:t>
              </a:r>
              <a:endParaRPr lang="ko-KR" altLang="en-US" sz="1200" dirty="0">
                <a:solidFill>
                  <a:schemeClr val="tx1">
                    <a:lumMod val="75000"/>
                    <a:lumOff val="25000"/>
                  </a:schemeClr>
                </a:solidFill>
                <a:cs typeface="Arial" panose="020B0604020202020204" pitchFamily="34" charset="0"/>
              </a:endParaRPr>
            </a:p>
            <a:p>
              <a:r>
                <a:rPr lang="ko-KR" altLang="en-US" sz="1200" dirty="0">
                  <a:solidFill>
                    <a:schemeClr val="tx1">
                      <a:lumMod val="75000"/>
                      <a:lumOff val="25000"/>
                    </a:schemeClr>
                  </a:solidFill>
                  <a:cs typeface="Arial" panose="020B0604020202020204" pitchFamily="34" charset="0"/>
                </a:rPr>
                <a:t>1.2.2. Quản lý sinh viên và giảng viên</a:t>
              </a:r>
              <a:endParaRPr lang="ko-KR" altLang="en-US" sz="1200" dirty="0">
                <a:solidFill>
                  <a:schemeClr val="tx1">
                    <a:lumMod val="75000"/>
                    <a:lumOff val="25000"/>
                  </a:schemeClr>
                </a:solidFill>
                <a:cs typeface="Arial" panose="020B0604020202020204" pitchFamily="34" charset="0"/>
              </a:endParaRPr>
            </a:p>
            <a:p>
              <a:r>
                <a:rPr lang="ko-KR" altLang="en-US" sz="1200" dirty="0">
                  <a:solidFill>
                    <a:schemeClr val="tx1">
                      <a:lumMod val="75000"/>
                      <a:lumOff val="25000"/>
                    </a:schemeClr>
                  </a:solidFill>
                  <a:cs typeface="Arial" panose="020B0604020202020204" pitchFamily="34" charset="0"/>
                </a:rPr>
                <a:t>1.2.3.Quản lý khoa, ngành</a:t>
              </a:r>
              <a:endParaRPr lang="ko-KR" altLang="en-US" sz="1200" dirty="0">
                <a:solidFill>
                  <a:schemeClr val="tx1">
                    <a:lumMod val="75000"/>
                    <a:lumOff val="25000"/>
                  </a:schemeClr>
                </a:solidFill>
                <a:cs typeface="Arial" panose="020B0604020202020204" pitchFamily="34" charset="0"/>
              </a:endParaRPr>
            </a:p>
            <a:p>
              <a:r>
                <a:rPr lang="ko-KR" altLang="en-US" sz="1200" dirty="0">
                  <a:solidFill>
                    <a:schemeClr val="tx1">
                      <a:lumMod val="75000"/>
                      <a:lumOff val="25000"/>
                    </a:schemeClr>
                  </a:solidFill>
                  <a:cs typeface="Arial" panose="020B0604020202020204" pitchFamily="34" charset="0"/>
                </a:rPr>
                <a:t>1.2.4.Quản lý lớp học</a:t>
              </a:r>
              <a:endParaRPr lang="ko-KR" altLang="en-US" sz="1200" dirty="0">
                <a:solidFill>
                  <a:schemeClr val="tx1">
                    <a:lumMod val="75000"/>
                    <a:lumOff val="25000"/>
                  </a:schemeClr>
                </a:solidFill>
                <a:cs typeface="Arial" panose="020B0604020202020204" pitchFamily="34" charset="0"/>
              </a:endParaRPr>
            </a:p>
            <a:p>
              <a:r>
                <a:rPr lang="ko-KR" altLang="en-US" sz="1200" dirty="0">
                  <a:solidFill>
                    <a:schemeClr val="tx1">
                      <a:lumMod val="75000"/>
                      <a:lumOff val="25000"/>
                    </a:schemeClr>
                  </a:solidFill>
                  <a:cs typeface="Arial" panose="020B0604020202020204" pitchFamily="34" charset="0"/>
                </a:rPr>
                <a:t>1.2.5.Quản lý môn học – đào tạo</a:t>
              </a:r>
              <a:endParaRPr lang="ko-KR" altLang="en-US" sz="1200" dirty="0">
                <a:solidFill>
                  <a:schemeClr val="tx1">
                    <a:lumMod val="75000"/>
                    <a:lumOff val="25000"/>
                  </a:schemeClr>
                </a:solidFill>
                <a:cs typeface="Arial" panose="020B0604020202020204" pitchFamily="34" charset="0"/>
              </a:endParaRPr>
            </a:p>
            <a:p>
              <a:r>
                <a:rPr lang="ko-KR" altLang="en-US" sz="1200" dirty="0">
                  <a:solidFill>
                    <a:schemeClr val="tx1">
                      <a:lumMod val="75000"/>
                      <a:lumOff val="25000"/>
                    </a:schemeClr>
                  </a:solidFill>
                  <a:cs typeface="Arial" panose="020B0604020202020204" pitchFamily="34" charset="0"/>
                </a:rPr>
                <a:t>1.2.6.Quản lý phòng học</a:t>
              </a:r>
              <a:endParaRPr lang="ko-KR" altLang="en-US" sz="1200" dirty="0">
                <a:solidFill>
                  <a:schemeClr val="tx1">
                    <a:lumMod val="75000"/>
                    <a:lumOff val="25000"/>
                  </a:schemeClr>
                </a:solidFill>
                <a:cs typeface="Arial" panose="020B0604020202020204" pitchFamily="34" charset="0"/>
              </a:endParaRPr>
            </a:p>
            <a:p>
              <a:r>
                <a:rPr lang="ko-KR" altLang="en-US" sz="1200" dirty="0">
                  <a:solidFill>
                    <a:schemeClr val="tx1">
                      <a:lumMod val="75000"/>
                      <a:lumOff val="25000"/>
                    </a:schemeClr>
                  </a:solidFill>
                  <a:cs typeface="Arial" panose="020B0604020202020204" pitchFamily="34" charset="0"/>
                </a:rPr>
                <a:t>1.2.7.Chức năng đăng ký học phần</a:t>
              </a:r>
              <a:endParaRPr lang="ko-KR" altLang="en-US" sz="1200" dirty="0">
                <a:solidFill>
                  <a:schemeClr val="tx1">
                    <a:lumMod val="75000"/>
                    <a:lumOff val="25000"/>
                  </a:schemeClr>
                </a:solidFill>
                <a:cs typeface="Arial" panose="020B0604020202020204" pitchFamily="34" charset="0"/>
              </a:endParaRPr>
            </a:p>
            <a:p>
              <a:r>
                <a:rPr lang="ko-KR" altLang="en-US" sz="1200" dirty="0">
                  <a:solidFill>
                    <a:schemeClr val="tx1">
                      <a:lumMod val="75000"/>
                      <a:lumOff val="25000"/>
                    </a:schemeClr>
                  </a:solidFill>
                  <a:cs typeface="Arial" panose="020B0604020202020204" pitchFamily="34" charset="0"/>
                </a:rPr>
                <a:t>1.2.8.Chức năng tra cứu môn học	</a:t>
              </a:r>
              <a:endParaRPr lang="ko-KR" altLang="en-US" sz="1200" dirty="0">
                <a:solidFill>
                  <a:schemeClr val="tx1">
                    <a:lumMod val="75000"/>
                    <a:lumOff val="25000"/>
                  </a:schemeClr>
                </a:solidFill>
                <a:cs typeface="Arial" panose="020B0604020202020204" pitchFamily="34" charset="0"/>
              </a:endParaRPr>
            </a:p>
            <a:p>
              <a:r>
                <a:rPr lang="ko-KR" altLang="en-US" sz="1200" dirty="0">
                  <a:solidFill>
                    <a:schemeClr val="tx1">
                      <a:lumMod val="75000"/>
                      <a:lumOff val="25000"/>
                    </a:schemeClr>
                  </a:solidFill>
                  <a:cs typeface="Arial" panose="020B0604020202020204" pitchFamily="34" charset="0"/>
                </a:rPr>
                <a:t>1.2.9.Chức năng hiển thị thời khóa biểu	</a:t>
              </a:r>
              <a:endParaRPr lang="ko-KR" altLang="en-US" sz="1200" dirty="0">
                <a:solidFill>
                  <a:schemeClr val="tx1">
                    <a:lumMod val="75000"/>
                    <a:lumOff val="25000"/>
                  </a:schemeClr>
                </a:solidFill>
                <a:cs typeface="Arial" panose="020B0604020202020204" pitchFamily="34" charset="0"/>
              </a:endParaRPr>
            </a:p>
            <a:p>
              <a:r>
                <a:rPr lang="ko-KR" altLang="en-US" sz="1200" dirty="0">
                  <a:solidFill>
                    <a:schemeClr val="tx1">
                      <a:lumMod val="75000"/>
                      <a:lumOff val="25000"/>
                    </a:schemeClr>
                  </a:solidFill>
                  <a:cs typeface="Arial" panose="020B0604020202020204" pitchFamily="34" charset="0"/>
                </a:rPr>
                <a:t>1.2.10.Chức năng hiển thị danh sách tất cả các lớp học mà giảng viên giảng dạy	</a:t>
              </a:r>
              <a:endParaRPr lang="ko-KR" altLang="en-US" sz="1200" dirty="0">
                <a:solidFill>
                  <a:schemeClr val="tx1">
                    <a:lumMod val="75000"/>
                    <a:lumOff val="25000"/>
                  </a:schemeClr>
                </a:solidFill>
                <a:cs typeface="Arial" panose="020B0604020202020204" pitchFamily="34" charset="0"/>
              </a:endParaRPr>
            </a:p>
            <a:p>
              <a:endParaRPr lang="ko-KR" altLang="en-US" sz="1200" dirty="0">
                <a:solidFill>
                  <a:schemeClr val="tx1">
                    <a:lumMod val="75000"/>
                    <a:lumOff val="25000"/>
                  </a:schemeClr>
                </a:solidFill>
                <a:cs typeface="Arial" panose="020B0604020202020204" pitchFamily="34" charset="0"/>
              </a:endParaRPr>
            </a:p>
          </p:txBody>
        </p:sp>
        <p:sp>
          <p:nvSpPr>
            <p:cNvPr id="20" name="TextBox 19"/>
            <p:cNvSpPr txBox="1"/>
            <p:nvPr/>
          </p:nvSpPr>
          <p:spPr>
            <a:xfrm>
              <a:off x="1448989" y="1595985"/>
              <a:ext cx="3030085" cy="275590"/>
            </a:xfrm>
            <a:prstGeom prst="rect">
              <a:avLst/>
            </a:prstGeom>
            <a:noFill/>
          </p:spPr>
          <p:txBody>
            <a:bodyPr wrap="square" rtlCol="0" anchor="ctr">
              <a:spAutoFit/>
            </a:bodyPr>
            <a:lstStyle/>
            <a:p>
              <a:r>
                <a:rPr lang="en-US" altLang="ko-KR" sz="1200" b="1" dirty="0">
                  <a:solidFill>
                    <a:schemeClr val="accent2"/>
                  </a:solidFill>
                  <a:cs typeface="Arial" panose="020B0604020202020204" pitchFamily="34" charset="0"/>
                </a:rPr>
                <a:t>1.2.	Chức năng</a:t>
              </a:r>
              <a:endParaRPr lang="en-US" altLang="ko-KR" sz="1200" b="1" dirty="0">
                <a:solidFill>
                  <a:schemeClr val="accent2"/>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2000"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2000" fill="hold">
                                          <p:stCondLst>
                                            <p:cond delay="0"/>
                                          </p:stCondLst>
                                        </p:cTn>
                                        <p:tgtEl>
                                          <p:spTgt spid="18"/>
                                        </p:tgtEl>
                                        <p:attrNameLst>
                                          <p:attrName>style.visibility</p:attrName>
                                        </p:attrNameLst>
                                      </p:cBhvr>
                                      <p:to>
                                        <p:strVal val="visible"/>
                                      </p:to>
                                    </p:set>
                                    <p:anim calcmode="lin" valueType="num">
                                      <p:cBhvr additive="base">
                                        <p:cTn id="13" dur="2000" fill="hold"/>
                                        <p:tgtEl>
                                          <p:spTgt spid="18"/>
                                        </p:tgtEl>
                                        <p:attrNameLst>
                                          <p:attrName>ppt_x</p:attrName>
                                        </p:attrNameLst>
                                      </p:cBhvr>
                                      <p:tavLst>
                                        <p:tav tm="0">
                                          <p:val>
                                            <p:strVal val="#ppt_x"/>
                                          </p:val>
                                        </p:tav>
                                        <p:tav tm="100000">
                                          <p:val>
                                            <p:strVal val="#ppt_x"/>
                                          </p:val>
                                        </p:tav>
                                      </p:tavLst>
                                    </p:anim>
                                    <p:anim calcmode="lin" valueType="num">
                                      <p:cBhvr additive="base">
                                        <p:cTn id="14" dur="2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Text Placeholder 1"/>
          <p:cNvSpPr>
            <a:spLocks noGrp="1"/>
          </p:cNvSpPr>
          <p:nvPr/>
        </p:nvSpPr>
        <p:spPr>
          <a:xfrm>
            <a:off x="0" y="123478"/>
            <a:ext cx="9144000" cy="576064"/>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3600" b="0" kern="1200" baseline="0">
                <a:solidFill>
                  <a:schemeClr val="tx1">
                    <a:lumMod val="75000"/>
                    <a:lumOff val="25000"/>
                  </a:schemeClr>
                </a:solidFill>
                <a:latin typeface="+mj-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t>PHẦN 2. THIẾT KẾ CƠ SỞ DỮ LIỆU</a:t>
            </a:r>
            <a:endParaRPr lang="en-US" altLang="ko-KR" dirty="0"/>
          </a:p>
        </p:txBody>
      </p:sp>
      <p:sp>
        <p:nvSpPr>
          <p:cNvPr id="9" name="Text Placeholder 1"/>
          <p:cNvSpPr>
            <a:spLocks noGrp="1"/>
          </p:cNvSpPr>
          <p:nvPr/>
        </p:nvSpPr>
        <p:spPr>
          <a:xfrm>
            <a:off x="3347720" y="4659630"/>
            <a:ext cx="2632075" cy="374015"/>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3600" b="0" kern="1200" baseline="0">
                <a:solidFill>
                  <a:schemeClr val="tx1">
                    <a:lumMod val="75000"/>
                    <a:lumOff val="25000"/>
                  </a:schemeClr>
                </a:solidFill>
                <a:latin typeface="+mj-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2000" dirty="0"/>
              <a:t>2.1.Sơ đồ ERD</a:t>
            </a:r>
            <a:endParaRPr lang="en-US" altLang="ko-KR" sz="2000" dirty="0"/>
          </a:p>
        </p:txBody>
      </p:sp>
      <p:pic>
        <p:nvPicPr>
          <p:cNvPr id="3" name="Picture 2" descr="ERD"/>
          <p:cNvPicPr>
            <a:picLocks noChangeAspect="1"/>
          </p:cNvPicPr>
          <p:nvPr/>
        </p:nvPicPr>
        <p:blipFill>
          <a:blip r:embed="rId2"/>
          <a:stretch>
            <a:fillRect/>
          </a:stretch>
        </p:blipFill>
        <p:spPr>
          <a:xfrm>
            <a:off x="553085" y="771525"/>
            <a:ext cx="8038465" cy="3600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in)">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3710" y="304800"/>
            <a:ext cx="4848860" cy="645160"/>
          </a:xfrm>
          <a:prstGeom prst="rect">
            <a:avLst/>
          </a:prstGeom>
          <a:noFill/>
        </p:spPr>
        <p:txBody>
          <a:bodyPr wrap="square" rtlCol="0" anchor="ctr">
            <a:spAutoFit/>
          </a:bodyPr>
          <a:lstStyle/>
          <a:p>
            <a:pPr algn="l"/>
            <a:r>
              <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rPr>
              <a:t>2.2.Mô hình quan hệ</a:t>
            </a:r>
            <a:endPar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grpSp>
        <p:nvGrpSpPr>
          <p:cNvPr id="17" name="Group 16"/>
          <p:cNvGrpSpPr/>
          <p:nvPr/>
        </p:nvGrpSpPr>
        <p:grpSpPr>
          <a:xfrm>
            <a:off x="4711700" y="1014727"/>
            <a:ext cx="3480435" cy="3862215"/>
            <a:chOff x="1505057" y="1131912"/>
            <a:chExt cx="5402809" cy="3822728"/>
          </a:xfrm>
        </p:grpSpPr>
        <p:sp>
          <p:nvSpPr>
            <p:cNvPr id="18" name="TextBox 17"/>
            <p:cNvSpPr txBox="1"/>
            <p:nvPr/>
          </p:nvSpPr>
          <p:spPr>
            <a:xfrm>
              <a:off x="1505057" y="1574525"/>
              <a:ext cx="5402809" cy="338011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anose="020B0604020202020204" pitchFamily="34" charset="0"/>
                </a:rPr>
                <a:t>-TaiKhoan(TenDangNhap, MatKhau, VaiTro)</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-Khoa(MaKhoa, TenKhoa)</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-Nganh(MaNganh, TenNganh, MaKhoa)</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-ViPham(MaVP, NoiDung)</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-GiangVien(MaGV, HoTenGV, MaKhoa)</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-QuanLy(MaQL, TenNQL)</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-CTDaoTao(MaCTDT, TenCTDT, HinhThucDT, NgonNguDT, TrinhDoDaoTao)</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-Lop(MaLop, TenLop, MaNganh, MaCTDT)</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-SinhVien(MaSV, HoTenSV, GioiTinh, NgaySinh, MaLop, TinhTrangVP)</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-MonHoc(MaMH, TenMH, SoTinChi)</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-MonHoc_DaoTao(MaMHDT, MaMH, MaCTDT, MaNganh)</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-LopHoc(MaLopHoc, MaMHDT, MaGV, GioiHan, TenPhong, Thu, TietBatDau, TietKetThuc, ThoiGianBatDau, ThoiGianKetThuc, HocKy, Nam)</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-DangKy(MaSV, MaLopHoc)</a:t>
              </a:r>
              <a:endParaRPr lang="en-US" altLang="ko-KR" sz="1200" dirty="0">
                <a:solidFill>
                  <a:schemeClr val="tx1">
                    <a:lumMod val="75000"/>
                    <a:lumOff val="25000"/>
                  </a:schemeClr>
                </a:solidFill>
                <a:cs typeface="Arial" panose="020B0604020202020204" pitchFamily="34" charset="0"/>
              </a:endParaRPr>
            </a:p>
          </p:txBody>
        </p:sp>
        <p:sp>
          <p:nvSpPr>
            <p:cNvPr id="19" name="TextBox 18"/>
            <p:cNvSpPr txBox="1"/>
            <p:nvPr/>
          </p:nvSpPr>
          <p:spPr>
            <a:xfrm>
              <a:off x="1574655" y="1131912"/>
              <a:ext cx="5257647" cy="364535"/>
            </a:xfrm>
            <a:prstGeom prst="rect">
              <a:avLst/>
            </a:prstGeom>
            <a:noFill/>
          </p:spPr>
          <p:txBody>
            <a:bodyPr wrap="square" rtlCol="0" anchor="ctr">
              <a:spAutoFit/>
            </a:bodyPr>
            <a:lstStyle/>
            <a:p>
              <a:r>
                <a:rPr lang="en-US" altLang="ko-KR" b="1" dirty="0">
                  <a:solidFill>
                    <a:schemeClr val="accent1"/>
                  </a:solidFill>
                  <a:cs typeface="Arial" panose="020B0604020202020204" pitchFamily="34" charset="0"/>
                </a:rPr>
                <a:t>2.2.1.Biểu diễn các thực thể</a:t>
              </a:r>
              <a:endParaRPr lang="en-US" altLang="ko-KR" b="1" dirty="0">
                <a:solidFill>
                  <a:schemeClr val="accent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1"/>
          <p:cNvSpPr>
            <a:spLocks noGrp="1"/>
          </p:cNvSpPr>
          <p:nvPr/>
        </p:nvSpPr>
        <p:spPr>
          <a:xfrm>
            <a:off x="0" y="123478"/>
            <a:ext cx="9144000" cy="576064"/>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3600" b="0" kern="1200" baseline="0">
                <a:solidFill>
                  <a:schemeClr val="tx1">
                    <a:lumMod val="75000"/>
                    <a:lumOff val="25000"/>
                  </a:schemeClr>
                </a:solidFill>
                <a:latin typeface="+mj-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t>PHẦN 2. THIẾT KẾ CƠ SỞ DỮ LIỆU</a:t>
            </a:r>
            <a:endParaRPr lang="en-US" altLang="ko-KR" dirty="0"/>
          </a:p>
        </p:txBody>
      </p:sp>
      <p:pic>
        <p:nvPicPr>
          <p:cNvPr id="5" name="Picture 1" descr="Diagram&#10;&#10;Description automatically generated"/>
          <p:cNvPicPr>
            <a:picLocks noChangeAspect="1"/>
          </p:cNvPicPr>
          <p:nvPr/>
        </p:nvPicPr>
        <p:blipFill>
          <a:blip r:embed="rId1"/>
          <a:stretch>
            <a:fillRect/>
          </a:stretch>
        </p:blipFill>
        <p:spPr>
          <a:xfrm>
            <a:off x="0" y="760730"/>
            <a:ext cx="9171305" cy="3937635"/>
          </a:xfrm>
          <a:prstGeom prst="rect">
            <a:avLst/>
          </a:prstGeom>
        </p:spPr>
      </p:pic>
      <p:sp>
        <p:nvSpPr>
          <p:cNvPr id="9" name="Text Placeholder 1"/>
          <p:cNvSpPr>
            <a:spLocks noGrp="1"/>
          </p:cNvSpPr>
          <p:nvPr/>
        </p:nvSpPr>
        <p:spPr>
          <a:xfrm>
            <a:off x="3347720" y="4659630"/>
            <a:ext cx="2941955" cy="374015"/>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3600" b="0" kern="1200" baseline="0">
                <a:solidFill>
                  <a:schemeClr val="tx1">
                    <a:lumMod val="75000"/>
                    <a:lumOff val="25000"/>
                  </a:schemeClr>
                </a:solidFill>
                <a:latin typeface="+mj-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2000" b="1" dirty="0">
                <a:solidFill>
                  <a:schemeClr val="accent1"/>
                </a:solidFill>
                <a:latin typeface="+mn-lt"/>
                <a:cs typeface="+mn-lt"/>
                <a:sym typeface="+mn-ea"/>
              </a:rPr>
              <a:t>2.2.2.Biểu đồ dữ liệu</a:t>
            </a:r>
            <a:endParaRPr lang="en-US" altLang="ko-KR" sz="2000" dirty="0">
              <a:latin typeface="+mn-lt"/>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13" presetClass="entr" presetSubtype="16" fill="hold" grpId="0" nodeType="afterEffect">
                                  <p:stCondLst>
                                    <p:cond delay="0"/>
                                  </p:stCondLst>
                                  <p:childTnLst>
                                    <p:set>
                                      <p:cBhvr>
                                        <p:cTn id="12" dur="1000" fill="hold">
                                          <p:stCondLst>
                                            <p:cond delay="0"/>
                                          </p:stCondLst>
                                        </p:cTn>
                                        <p:tgtEl>
                                          <p:spTgt spid="9"/>
                                        </p:tgtEl>
                                        <p:attrNameLst>
                                          <p:attrName>style.visibility</p:attrName>
                                        </p:attrNameLst>
                                      </p:cBhvr>
                                      <p:to>
                                        <p:strVal val="visible"/>
                                      </p:to>
                                    </p:set>
                                    <p:animEffect transition="in" filter="plus(in)">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283710" y="304800"/>
            <a:ext cx="4848860" cy="645160"/>
          </a:xfrm>
          <a:prstGeom prst="rect">
            <a:avLst/>
          </a:prstGeom>
          <a:noFill/>
        </p:spPr>
        <p:txBody>
          <a:bodyPr wrap="square" rtlCol="0" anchor="ctr">
            <a:spAutoFit/>
          </a:bodyPr>
          <a:lstStyle/>
          <a:p>
            <a:pPr algn="l"/>
            <a:r>
              <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rPr>
              <a:t>2.3.Các ràng buộc</a:t>
            </a:r>
            <a:endParaRPr lang="en-US" altLang="ko-KR" sz="3600" b="1" dirty="0">
              <a:solidFill>
                <a:schemeClr val="tx1"/>
              </a:solidFill>
              <a:effectLst>
                <a:outerShdw blurRad="38100" dist="19050" dir="2700000" algn="tl" rotWithShape="0">
                  <a:schemeClr val="dk1">
                    <a:alpha val="40000"/>
                  </a:schemeClr>
                </a:outerShdw>
              </a:effectLst>
              <a:cs typeface="Arial" panose="020B0604020202020204" pitchFamily="34" charset="0"/>
            </a:endParaRPr>
          </a:p>
        </p:txBody>
      </p:sp>
      <p:grpSp>
        <p:nvGrpSpPr>
          <p:cNvPr id="17" name="Group 16"/>
          <p:cNvGrpSpPr/>
          <p:nvPr/>
        </p:nvGrpSpPr>
        <p:grpSpPr>
          <a:xfrm>
            <a:off x="4711700" y="1014727"/>
            <a:ext cx="3679190" cy="3462339"/>
            <a:chOff x="1505057" y="1131912"/>
            <a:chExt cx="5711344" cy="3426940"/>
          </a:xfrm>
        </p:grpSpPr>
        <p:sp>
          <p:nvSpPr>
            <p:cNvPr id="18" name="TextBox 17"/>
            <p:cNvSpPr txBox="1"/>
            <p:nvPr/>
          </p:nvSpPr>
          <p:spPr>
            <a:xfrm>
              <a:off x="1505057" y="1543900"/>
              <a:ext cx="5711344" cy="3014952"/>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anose="020B0604020202020204" pitchFamily="34" charset="0"/>
                </a:rPr>
                <a:t>-TenDangNhap của bảng TaiKhoan</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-MaKhoa của bảng Khoa</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-MaNganh của bảng Nganh</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-MaVP của bảng ViPham</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-MaGV của bảng GiangVien</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-MaQL của bảng QuanLy</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-MaCTDT của bảng CTDaoTao</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-MaSV của bảng SinhVien</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-MaMH của bảng MonHoc</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-MaMHDT của bảng MonHoc_DaoTao</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-MaLopHoc của bảng LopHoc</a:t>
              </a:r>
              <a:endParaRPr lang="en-US" altLang="ko-KR" sz="1600" dirty="0">
                <a:solidFill>
                  <a:schemeClr val="tx1">
                    <a:lumMod val="75000"/>
                    <a:lumOff val="25000"/>
                  </a:schemeClr>
                </a:solidFill>
                <a:cs typeface="Arial" panose="020B0604020202020204" pitchFamily="34" charset="0"/>
              </a:endParaRPr>
            </a:p>
            <a:p>
              <a:r>
                <a:rPr lang="en-US" altLang="ko-KR" sz="1600" dirty="0">
                  <a:solidFill>
                    <a:schemeClr val="tx1">
                      <a:lumMod val="75000"/>
                      <a:lumOff val="25000"/>
                    </a:schemeClr>
                  </a:solidFill>
                  <a:cs typeface="Arial" panose="020B0604020202020204" pitchFamily="34" charset="0"/>
                </a:rPr>
                <a:t>-MaSV, MaLopHoc của bảng DangKy</a:t>
              </a:r>
              <a:endParaRPr lang="en-US" altLang="ko-KR" sz="1600" dirty="0">
                <a:solidFill>
                  <a:schemeClr val="tx1">
                    <a:lumMod val="75000"/>
                    <a:lumOff val="25000"/>
                  </a:schemeClr>
                </a:solidFill>
                <a:cs typeface="Arial" panose="020B0604020202020204" pitchFamily="34" charset="0"/>
              </a:endParaRPr>
            </a:p>
          </p:txBody>
        </p:sp>
        <p:sp>
          <p:nvSpPr>
            <p:cNvPr id="19" name="TextBox 18"/>
            <p:cNvSpPr txBox="1"/>
            <p:nvPr/>
          </p:nvSpPr>
          <p:spPr>
            <a:xfrm>
              <a:off x="1574655" y="1131912"/>
              <a:ext cx="5257647" cy="364535"/>
            </a:xfrm>
            <a:prstGeom prst="rect">
              <a:avLst/>
            </a:prstGeom>
            <a:noFill/>
          </p:spPr>
          <p:txBody>
            <a:bodyPr wrap="square" rtlCol="0" anchor="ctr">
              <a:spAutoFit/>
            </a:bodyPr>
            <a:lstStyle/>
            <a:p>
              <a:r>
                <a:rPr lang="en-US" altLang="ko-KR" b="1" dirty="0">
                  <a:solidFill>
                    <a:schemeClr val="accent1"/>
                  </a:solidFill>
                  <a:cs typeface="Arial" panose="020B0604020202020204" pitchFamily="34" charset="0"/>
                </a:rPr>
                <a:t>2.3.1.Ràng buộc khoá chính</a:t>
              </a:r>
              <a:endParaRPr lang="en-US" altLang="ko-KR" b="1" dirty="0">
                <a:solidFill>
                  <a:schemeClr val="accent1"/>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20012</Words>
  <Application>WPS Presentation</Application>
  <PresentationFormat>On-screen Show (16:9)</PresentationFormat>
  <Paragraphs>668</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38</vt:i4>
      </vt:variant>
    </vt:vector>
  </HeadingPairs>
  <TitlesOfParts>
    <vt:vector size="49" baseType="lpstr">
      <vt:lpstr>Arial</vt:lpstr>
      <vt:lpstr>SimSun</vt:lpstr>
      <vt:lpstr>Wingdings</vt:lpstr>
      <vt:lpstr>Malgun Gothic</vt:lpstr>
      <vt:lpstr>Microsoft YaHei</vt:lpstr>
      <vt:lpstr>Arial Unicode MS</vt:lpstr>
      <vt:lpstr>Calibri</vt:lpstr>
      <vt:lpstr>Times New Roman</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PC</cp:lastModifiedBy>
  <cp:revision>105</cp:revision>
  <dcterms:created xsi:type="dcterms:W3CDTF">2016-12-05T23:26:00Z</dcterms:created>
  <dcterms:modified xsi:type="dcterms:W3CDTF">2022-11-30T14:54:34Z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A0233963A6F042CABE0CD394849958F1</vt:lpwstr>
  </property>
  <property fmtid="{D5CDD505-2E9C-101B-9397-08002B2CF9AE}" pid="3" name="KSOProductBuildVer">
    <vt:lpwstr>1033-11.2.0.11417</vt:lpwstr>
  </property>
</Properties>
</file>